
<file path=[Content_Types].xml><?xml version="1.0" encoding="utf-8"?>
<Types xmlns="http://schemas.openxmlformats.org/package/2006/content-types">
  <Default Extension="png" ContentType="image/png"/>
  <Default Extension="m4a" ContentType="audio/mp4"/>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3" r:id="rId1"/>
    <p:sldMasterId id="2147483714" r:id="rId2"/>
  </p:sldMasterIdLst>
  <p:notesMasterIdLst>
    <p:notesMasterId r:id="rId54"/>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12192000" cy="6858000"/>
  <p:notesSz cx="7315200" cy="9601200"/>
  <p:embeddedFontLst>
    <p:embeddedFont>
      <p:font typeface="Calibri" panose="020F0502020204030204" pitchFamily="34" charset="0"/>
      <p:regular r:id="rId55"/>
      <p:bold r:id="rId56"/>
      <p:italic r:id="rId57"/>
      <p:boldItalic r:id="rId58"/>
    </p:embeddedFont>
    <p:embeddedFont>
      <p:font typeface="Roboto" panose="020B0604020202020204" charset="0"/>
      <p:regular r:id="rId59"/>
      <p:bold r:id="rId60"/>
      <p:italic r:id="rId61"/>
      <p:boldItalic r:id="rId62"/>
    </p:embeddedFont>
    <p:embeddedFont>
      <p:font typeface="Lato Light" panose="020B0604020202020204" charset="0"/>
      <p:regular r:id="rId63"/>
      <p:bold r:id="rId64"/>
      <p:italic r:id="rId65"/>
      <p:boldItalic r:id="rId66"/>
    </p:embeddedFont>
    <p:embeddedFont>
      <p:font typeface="Montserrat" panose="020B0604020202020204" charset="0"/>
      <p:regular r:id="rId67"/>
      <p:bold r:id="rId68"/>
      <p:italic r:id="rId69"/>
      <p:boldItalic r:id="rId70"/>
    </p:embeddedFont>
    <p:embeddedFont>
      <p:font typeface="Cambria" panose="02040503050406030204" pitchFamily="18" charset="0"/>
      <p:regular r:id="rId71"/>
      <p:bold r:id="rId72"/>
      <p:italic r:id="rId73"/>
      <p:boldItalic r:id="rId74"/>
    </p:embeddedFont>
    <p:embeddedFont>
      <p:font typeface="Lato" panose="020B0604020202020204" charset="0"/>
      <p:regular r:id="rId75"/>
      <p:bold r:id="rId76"/>
      <p:italic r:id="rId77"/>
      <p:boldItalic r:id="rId7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9502" autoAdjust="0"/>
  </p:normalViewPr>
  <p:slideViewPr>
    <p:cSldViewPr snapToGrid="0">
      <p:cViewPr varScale="1">
        <p:scale>
          <a:sx n="41" d="100"/>
          <a:sy n="41" d="100"/>
        </p:scale>
        <p:origin x="1604" y="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9.fntdata"/><Relationship Id="rId68" Type="http://schemas.openxmlformats.org/officeDocument/2006/relationships/font" Target="fonts/font14.fntdata"/><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font" Target="fonts/font4.fntdata"/><Relationship Id="rId74" Type="http://schemas.openxmlformats.org/officeDocument/2006/relationships/font" Target="fonts/font20.fntdata"/><Relationship Id="rId79"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font" Target="fonts/font7.fntdata"/><Relationship Id="rId82"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font" Target="fonts/font15.fntdata"/><Relationship Id="rId77" Type="http://schemas.openxmlformats.org/officeDocument/2006/relationships/font" Target="fonts/font23.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8.fntdata"/><Relationship Id="rId80"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5.fntdata"/><Relationship Id="rId67" Type="http://schemas.openxmlformats.org/officeDocument/2006/relationships/font" Target="fonts/font13.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notesMaster" Target="notesMasters/notesMaster1.xml"/><Relationship Id="rId62" Type="http://schemas.openxmlformats.org/officeDocument/2006/relationships/font" Target="fonts/font8.fntdata"/><Relationship Id="rId70" Type="http://schemas.openxmlformats.org/officeDocument/2006/relationships/font" Target="fonts/font16.fntdata"/><Relationship Id="rId75" Type="http://schemas.openxmlformats.org/officeDocument/2006/relationships/font" Target="fonts/font21.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3.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6.fntdata"/><Relationship Id="rId65" Type="http://schemas.openxmlformats.org/officeDocument/2006/relationships/font" Target="fonts/font11.fntdata"/><Relationship Id="rId73" Type="http://schemas.openxmlformats.org/officeDocument/2006/relationships/font" Target="fonts/font19.fntdata"/><Relationship Id="rId78" Type="http://schemas.openxmlformats.org/officeDocument/2006/relationships/font" Target="fonts/font24.fntdata"/><Relationship Id="rId8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font" Target="fonts/font1.fntdata"/><Relationship Id="rId76" Type="http://schemas.openxmlformats.org/officeDocument/2006/relationships/font" Target="fonts/font22.fntdata"/><Relationship Id="rId7" Type="http://schemas.openxmlformats.org/officeDocument/2006/relationships/slide" Target="slides/slide5.xml"/><Relationship Id="rId71" Type="http://schemas.openxmlformats.org/officeDocument/2006/relationships/font" Target="fonts/font17.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1727"/>
          </a:xfrm>
          <a:prstGeom prst="rect">
            <a:avLst/>
          </a:prstGeom>
          <a:noFill/>
          <a:ln>
            <a:noFill/>
          </a:ln>
        </p:spPr>
        <p:txBody>
          <a:bodyPr spcFirstLastPara="1" wrap="square" lIns="96650" tIns="48325" rIns="96650" bIns="48325" anchor="t"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143587" y="0"/>
            <a:ext cx="3169920" cy="481727"/>
          </a:xfrm>
          <a:prstGeom prst="rect">
            <a:avLst/>
          </a:prstGeom>
          <a:noFill/>
          <a:ln>
            <a:noFill/>
          </a:ln>
        </p:spPr>
        <p:txBody>
          <a:bodyPr spcFirstLastPara="1" wrap="square" lIns="96650" tIns="48325" rIns="96650" bIns="48325" anchor="t"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19474"/>
            <a:ext cx="3169920" cy="481726"/>
          </a:xfrm>
          <a:prstGeom prst="rect">
            <a:avLst/>
          </a:prstGeom>
          <a:noFill/>
          <a:ln>
            <a:noFill/>
          </a:ln>
        </p:spPr>
        <p:txBody>
          <a:bodyPr spcFirstLastPara="1" wrap="square" lIns="96650" tIns="48325" rIns="96650" bIns="48325" anchor="b"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143587" y="9119474"/>
            <a:ext cx="3169920" cy="481726"/>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US"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8"/>
        <p:cNvGrpSpPr/>
        <p:nvPr/>
      </p:nvGrpSpPr>
      <p:grpSpPr>
        <a:xfrm>
          <a:off x="0" y="0"/>
          <a:ext cx="0" cy="0"/>
          <a:chOff x="0" y="0"/>
          <a:chExt cx="0" cy="0"/>
        </a:xfrm>
      </p:grpSpPr>
      <p:sp>
        <p:nvSpPr>
          <p:cNvPr id="1529" name="Google Shape;1529;p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0" name="Google Shape;1530;p1: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dirty="0"/>
              <a:t>Hello everyone! </a:t>
            </a:r>
            <a:endParaRPr dirty="0"/>
          </a:p>
          <a:p>
            <a:pPr marL="0" lvl="0" indent="0" algn="l" rtl="0">
              <a:lnSpc>
                <a:spcPct val="100000"/>
              </a:lnSpc>
              <a:spcBef>
                <a:spcPts val="0"/>
              </a:spcBef>
              <a:spcAft>
                <a:spcPts val="0"/>
              </a:spcAft>
              <a:buSzPts val="1400"/>
              <a:buNone/>
            </a:pPr>
            <a:r>
              <a:rPr lang="en-US" dirty="0"/>
              <a:t>Welcome </a:t>
            </a:r>
            <a:r>
              <a:rPr lang="en-US" dirty="0" smtClean="0"/>
              <a:t>to</a:t>
            </a:r>
            <a:r>
              <a:rPr lang="en-US" baseline="0" dirty="0" smtClean="0"/>
              <a:t> the</a:t>
            </a:r>
            <a:r>
              <a:rPr lang="en-US" dirty="0" smtClean="0"/>
              <a:t> </a:t>
            </a:r>
            <a:r>
              <a:rPr lang="en-US" dirty="0"/>
              <a:t>Optional Practical Training Online tutorial presented </a:t>
            </a:r>
            <a:r>
              <a:rPr lang="en-US" dirty="0" smtClean="0"/>
              <a:t>by UC Riverside’s </a:t>
            </a:r>
            <a:r>
              <a:rPr lang="en-US" dirty="0"/>
              <a:t>International Students and Scholar’s </a:t>
            </a:r>
            <a:r>
              <a:rPr lang="en-US" dirty="0" smtClean="0"/>
              <a:t>Office.</a:t>
            </a:r>
            <a:r>
              <a:rPr lang="en-US" baseline="0" dirty="0" smtClean="0"/>
              <a:t> </a:t>
            </a:r>
            <a:endParaRPr dirty="0"/>
          </a:p>
        </p:txBody>
      </p:sp>
      <p:sp>
        <p:nvSpPr>
          <p:cNvPr id="1531" name="Google Shape;1531;p1:notes"/>
          <p:cNvSpPr txBox="1">
            <a:spLocks noGrp="1"/>
          </p:cNvSpPr>
          <p:nvPr>
            <p:ph type="sldNum" idx="12"/>
          </p:nvPr>
        </p:nvSpPr>
        <p:spPr>
          <a:xfrm>
            <a:off x="4143587" y="9119474"/>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9"/>
        <p:cNvGrpSpPr/>
        <p:nvPr/>
      </p:nvGrpSpPr>
      <p:grpSpPr>
        <a:xfrm>
          <a:off x="0" y="0"/>
          <a:ext cx="0" cy="0"/>
          <a:chOff x="0" y="0"/>
          <a:chExt cx="0" cy="0"/>
        </a:xfrm>
      </p:grpSpPr>
      <p:sp>
        <p:nvSpPr>
          <p:cNvPr id="1610" name="Google Shape;1610;p9: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Here we broke down the lengthy OPT application process into 3 easy parts starting with:</a:t>
            </a:r>
            <a:endParaRPr/>
          </a:p>
          <a:p>
            <a:pPr marL="457200" lvl="0" indent="-317500" algn="l" rtl="0">
              <a:lnSpc>
                <a:spcPct val="100000"/>
              </a:lnSpc>
              <a:spcBef>
                <a:spcPts val="0"/>
              </a:spcBef>
              <a:spcAft>
                <a:spcPts val="0"/>
              </a:spcAft>
              <a:buSzPts val="1400"/>
              <a:buChar char="●"/>
            </a:pPr>
            <a:r>
              <a:rPr lang="en-US"/>
              <a:t>The Internal process: which is what happens before you send your OPT application to USCIS</a:t>
            </a:r>
            <a:endParaRPr/>
          </a:p>
          <a:p>
            <a:pPr marL="457200" lvl="0" indent="-317500" algn="l" rtl="0">
              <a:lnSpc>
                <a:spcPct val="100000"/>
              </a:lnSpc>
              <a:spcBef>
                <a:spcPts val="0"/>
              </a:spcBef>
              <a:spcAft>
                <a:spcPts val="0"/>
              </a:spcAft>
              <a:buSzPts val="1400"/>
              <a:buChar char="●"/>
            </a:pPr>
            <a:r>
              <a:rPr lang="en-US"/>
              <a:t>Then, the External process which is after you mail your OPT application </a:t>
            </a:r>
            <a:endParaRPr/>
          </a:p>
          <a:p>
            <a:pPr marL="457200" lvl="0" indent="-317500" algn="l" rtl="0">
              <a:lnSpc>
                <a:spcPct val="100000"/>
              </a:lnSpc>
              <a:spcBef>
                <a:spcPts val="0"/>
              </a:spcBef>
              <a:spcAft>
                <a:spcPts val="0"/>
              </a:spcAft>
              <a:buSzPts val="1400"/>
              <a:buChar char="●"/>
            </a:pPr>
            <a:r>
              <a:rPr lang="en-US"/>
              <a:t>And the final part is USCIS decision which is when they mail you the final decision on your OPT application</a:t>
            </a:r>
            <a:endParaRPr/>
          </a:p>
        </p:txBody>
      </p:sp>
      <p:sp>
        <p:nvSpPr>
          <p:cNvPr id="1611" name="Google Shape;1611;p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6"/>
        <p:cNvGrpSpPr/>
        <p:nvPr/>
      </p:nvGrpSpPr>
      <p:grpSpPr>
        <a:xfrm>
          <a:off x="0" y="0"/>
          <a:ext cx="0" cy="0"/>
          <a:chOff x="0" y="0"/>
          <a:chExt cx="0" cy="0"/>
        </a:xfrm>
      </p:grpSpPr>
      <p:sp>
        <p:nvSpPr>
          <p:cNvPr id="1627" name="Google Shape;1627;p1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8" name="Google Shape;1628;p10: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Let’s first start with an overview of the Internal Process, </a:t>
            </a:r>
            <a:endParaRPr/>
          </a:p>
          <a:p>
            <a:pPr marL="457200" lvl="0" indent="-317500" algn="l" rtl="0">
              <a:lnSpc>
                <a:spcPct val="100000"/>
              </a:lnSpc>
              <a:spcBef>
                <a:spcPts val="0"/>
              </a:spcBef>
              <a:spcAft>
                <a:spcPts val="0"/>
              </a:spcAft>
              <a:buSzPts val="1400"/>
              <a:buChar char="●"/>
            </a:pPr>
            <a:r>
              <a:rPr lang="en-US"/>
              <a:t>First, we recommend that you either attend an OPT workshop or watch the tutorial </a:t>
            </a:r>
            <a:endParaRPr/>
          </a:p>
          <a:p>
            <a:pPr marL="457200" lvl="0" indent="-317500" algn="l" rtl="0">
              <a:lnSpc>
                <a:spcPct val="100000"/>
              </a:lnSpc>
              <a:spcBef>
                <a:spcPts val="0"/>
              </a:spcBef>
              <a:spcAft>
                <a:spcPts val="0"/>
              </a:spcAft>
              <a:buSzPts val="1400"/>
              <a:buChar char="●"/>
            </a:pPr>
            <a:r>
              <a:rPr lang="en-US"/>
              <a:t>Then, you will need to complete an OPT Request Form</a:t>
            </a:r>
            <a:endParaRPr/>
          </a:p>
          <a:p>
            <a:pPr marL="914400" lvl="1" indent="-317500" algn="l" rtl="0">
              <a:lnSpc>
                <a:spcPct val="100000"/>
              </a:lnSpc>
              <a:spcBef>
                <a:spcPts val="0"/>
              </a:spcBef>
              <a:spcAft>
                <a:spcPts val="0"/>
              </a:spcAft>
              <a:buSzPts val="1400"/>
              <a:buChar char="○"/>
            </a:pPr>
            <a:r>
              <a:rPr lang="en-US"/>
              <a:t>If you are an undergraduate student, please make an appointment with your Academic Advisor to sign the form</a:t>
            </a:r>
            <a:endParaRPr/>
          </a:p>
          <a:p>
            <a:pPr marL="914400" lvl="1" indent="-317500" algn="l" rtl="0">
              <a:lnSpc>
                <a:spcPct val="100000"/>
              </a:lnSpc>
              <a:spcBef>
                <a:spcPts val="0"/>
              </a:spcBef>
              <a:spcAft>
                <a:spcPts val="0"/>
              </a:spcAft>
              <a:buSzPts val="1400"/>
              <a:buChar char="○"/>
            </a:pPr>
            <a:r>
              <a:rPr lang="en-US"/>
              <a:t>If you are a graduate student, you will need to have your Graduate Advisor sign the form </a:t>
            </a:r>
            <a:endParaRPr/>
          </a:p>
          <a:p>
            <a:pPr marL="914400" lvl="1" indent="-317500" algn="l" rtl="0">
              <a:lnSpc>
                <a:spcPct val="100000"/>
              </a:lnSpc>
              <a:spcBef>
                <a:spcPts val="0"/>
              </a:spcBef>
              <a:spcAft>
                <a:spcPts val="0"/>
              </a:spcAft>
              <a:buSzPts val="1400"/>
              <a:buChar char="○"/>
            </a:pPr>
            <a:r>
              <a:rPr lang="en-US"/>
              <a:t>If you are not sure who your advisor is, please check your Banner Student Profile</a:t>
            </a:r>
            <a:endParaRPr/>
          </a:p>
          <a:p>
            <a:pPr marL="457200" lvl="0" indent="-317500" algn="l" rtl="0">
              <a:lnSpc>
                <a:spcPct val="100000"/>
              </a:lnSpc>
              <a:spcBef>
                <a:spcPts val="0"/>
              </a:spcBef>
              <a:spcAft>
                <a:spcPts val="0"/>
              </a:spcAft>
              <a:buSzPts val="1400"/>
              <a:buChar char="●"/>
            </a:pPr>
            <a:r>
              <a:rPr lang="en-US"/>
              <a:t>Next, please gather the necessary OPT documents and submit it to the ISS office to review.</a:t>
            </a:r>
            <a:endParaRPr/>
          </a:p>
          <a:p>
            <a:pPr marL="457200" lvl="0" indent="-317500" algn="l" rtl="0">
              <a:lnSpc>
                <a:spcPct val="100000"/>
              </a:lnSpc>
              <a:spcBef>
                <a:spcPts val="0"/>
              </a:spcBef>
              <a:spcAft>
                <a:spcPts val="0"/>
              </a:spcAft>
              <a:buSzPts val="1400"/>
              <a:buChar char="●"/>
            </a:pPr>
            <a:r>
              <a:rPr lang="en-US"/>
              <a:t>Once we receive documents, an ISS advisor will review them and issue you an OPT I-20</a:t>
            </a:r>
            <a:endParaRPr/>
          </a:p>
          <a:p>
            <a:pPr marL="914400" lvl="1" indent="-317500" algn="l" rtl="0">
              <a:lnSpc>
                <a:spcPct val="100000"/>
              </a:lnSpc>
              <a:spcBef>
                <a:spcPts val="0"/>
              </a:spcBef>
              <a:spcAft>
                <a:spcPts val="0"/>
              </a:spcAft>
              <a:buSzPts val="1400"/>
              <a:buChar char="○"/>
            </a:pPr>
            <a:r>
              <a:rPr lang="en-US"/>
              <a:t>Please allow 3 -5 business days for processing</a:t>
            </a:r>
            <a:endParaRPr/>
          </a:p>
          <a:p>
            <a:pPr marL="457200" lvl="0" indent="-317500" algn="l" rtl="0">
              <a:lnSpc>
                <a:spcPct val="100000"/>
              </a:lnSpc>
              <a:spcBef>
                <a:spcPts val="0"/>
              </a:spcBef>
              <a:spcAft>
                <a:spcPts val="0"/>
              </a:spcAft>
              <a:buSzPts val="1400"/>
              <a:buChar char="●"/>
            </a:pPr>
            <a:r>
              <a:rPr lang="en-US"/>
              <a:t>Once you pick up your OPT I-20, please assemble the final documents including the fee and mail them to USCIS</a:t>
            </a:r>
            <a:endParaRPr/>
          </a:p>
        </p:txBody>
      </p:sp>
      <p:sp>
        <p:nvSpPr>
          <p:cNvPr id="1629" name="Google Shape;1629;p10:notes"/>
          <p:cNvSpPr txBox="1">
            <a:spLocks noGrp="1"/>
          </p:cNvSpPr>
          <p:nvPr>
            <p:ph type="sldNum" idx="12"/>
          </p:nvPr>
        </p:nvSpPr>
        <p:spPr>
          <a:xfrm>
            <a:off x="4143587" y="9119474"/>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8"/>
        <p:cNvGrpSpPr/>
        <p:nvPr/>
      </p:nvGrpSpPr>
      <p:grpSpPr>
        <a:xfrm>
          <a:off x="0" y="0"/>
          <a:ext cx="0" cy="0"/>
          <a:chOff x="0" y="0"/>
          <a:chExt cx="0" cy="0"/>
        </a:xfrm>
      </p:grpSpPr>
      <p:sp>
        <p:nvSpPr>
          <p:cNvPr id="1649" name="Google Shape;1649;p1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0" name="Google Shape;1650;p11: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To receive an OPT I-20 from the ISS office, please submit the following documents including: </a:t>
            </a:r>
            <a:endParaRPr/>
          </a:p>
          <a:p>
            <a:pPr marL="457200" lvl="0" indent="-317500" algn="l" rtl="0">
              <a:lnSpc>
                <a:spcPct val="100000"/>
              </a:lnSpc>
              <a:spcBef>
                <a:spcPts val="0"/>
              </a:spcBef>
              <a:spcAft>
                <a:spcPts val="0"/>
              </a:spcAft>
              <a:buSzPts val="1400"/>
              <a:buChar char="●"/>
            </a:pPr>
            <a:r>
              <a:rPr lang="en-US"/>
              <a:t>OPT Request Form </a:t>
            </a:r>
            <a:endParaRPr/>
          </a:p>
          <a:p>
            <a:pPr marL="457200" lvl="0" indent="-317500" algn="l" rtl="0">
              <a:lnSpc>
                <a:spcPct val="100000"/>
              </a:lnSpc>
              <a:spcBef>
                <a:spcPts val="0"/>
              </a:spcBef>
              <a:spcAft>
                <a:spcPts val="0"/>
              </a:spcAft>
              <a:buSzPts val="1400"/>
              <a:buChar char="●"/>
            </a:pPr>
            <a:r>
              <a:rPr lang="en-US"/>
              <a:t>Form I-765 </a:t>
            </a:r>
            <a:endParaRPr/>
          </a:p>
          <a:p>
            <a:pPr marL="457200" lvl="0" indent="-317500" algn="l" rtl="0">
              <a:lnSpc>
                <a:spcPct val="100000"/>
              </a:lnSpc>
              <a:spcBef>
                <a:spcPts val="0"/>
              </a:spcBef>
              <a:spcAft>
                <a:spcPts val="0"/>
              </a:spcAft>
              <a:buSzPts val="1400"/>
              <a:buChar char="●"/>
            </a:pPr>
            <a:r>
              <a:rPr lang="en-US"/>
              <a:t>Form G-1145 </a:t>
            </a:r>
            <a:endParaRPr/>
          </a:p>
          <a:p>
            <a:pPr marL="457200" lvl="0" indent="-317500" algn="l" rtl="0">
              <a:lnSpc>
                <a:spcPct val="100000"/>
              </a:lnSpc>
              <a:spcBef>
                <a:spcPts val="0"/>
              </a:spcBef>
              <a:spcAft>
                <a:spcPts val="0"/>
              </a:spcAft>
              <a:buSzPts val="1400"/>
              <a:buChar char="●"/>
            </a:pPr>
            <a:r>
              <a:rPr lang="en-US"/>
              <a:t>And copies of your passport, F-1 visa stamp, and your most recent I-94 </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US"/>
              <a:t>You can either drop them off in person or by email. </a:t>
            </a:r>
            <a:endParaRPr/>
          </a:p>
          <a:p>
            <a:pPr marL="0" lvl="0" indent="0" algn="l" rtl="0">
              <a:lnSpc>
                <a:spcPct val="100000"/>
              </a:lnSpc>
              <a:spcBef>
                <a:spcPts val="0"/>
              </a:spcBef>
              <a:spcAft>
                <a:spcPts val="0"/>
              </a:spcAft>
              <a:buNone/>
            </a:pPr>
            <a:endParaRPr/>
          </a:p>
        </p:txBody>
      </p:sp>
      <p:sp>
        <p:nvSpPr>
          <p:cNvPr id="1651" name="Google Shape;1651;p11:notes"/>
          <p:cNvSpPr txBox="1">
            <a:spLocks noGrp="1"/>
          </p:cNvSpPr>
          <p:nvPr>
            <p:ph type="sldNum" idx="12"/>
          </p:nvPr>
        </p:nvSpPr>
        <p:spPr>
          <a:xfrm>
            <a:off x="4143587" y="9119474"/>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extLst>
      <p:ext uri="{BB962C8B-B14F-4D97-AF65-F5344CB8AC3E}">
        <p14:creationId xmlns:p14="http://schemas.microsoft.com/office/powerpoint/2010/main" val="22814805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8"/>
        <p:cNvGrpSpPr/>
        <p:nvPr/>
      </p:nvGrpSpPr>
      <p:grpSpPr>
        <a:xfrm>
          <a:off x="0" y="0"/>
          <a:ext cx="0" cy="0"/>
          <a:chOff x="0" y="0"/>
          <a:chExt cx="0" cy="0"/>
        </a:xfrm>
      </p:grpSpPr>
      <p:sp>
        <p:nvSpPr>
          <p:cNvPr id="1659" name="Google Shape;1659;p1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0" name="Google Shape;1660;p12: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dirty="0"/>
              <a:t>Here is a closer look at the OPT Request Form.</a:t>
            </a:r>
            <a:endParaRPr dirty="0"/>
          </a:p>
          <a:p>
            <a:pPr marL="457200" lvl="0" indent="-317500" algn="l" rtl="0">
              <a:lnSpc>
                <a:spcPct val="100000"/>
              </a:lnSpc>
              <a:spcBef>
                <a:spcPts val="0"/>
              </a:spcBef>
              <a:spcAft>
                <a:spcPts val="0"/>
              </a:spcAft>
              <a:buSzPts val="1400"/>
              <a:buChar char="●"/>
            </a:pPr>
            <a:r>
              <a:rPr lang="en-US" dirty="0"/>
              <a:t>As you can see, Section 1 and Section </a:t>
            </a:r>
            <a:r>
              <a:rPr lang="en-US" dirty="0" smtClean="0"/>
              <a:t>2 will </a:t>
            </a:r>
            <a:r>
              <a:rPr lang="en-US" dirty="0"/>
              <a:t>need to be completed by you, the student.</a:t>
            </a:r>
            <a:endParaRPr dirty="0"/>
          </a:p>
          <a:p>
            <a:pPr marL="457200" lvl="0" indent="-317500" algn="l" rtl="0">
              <a:lnSpc>
                <a:spcPct val="100000"/>
              </a:lnSpc>
              <a:spcBef>
                <a:spcPts val="0"/>
              </a:spcBef>
              <a:spcAft>
                <a:spcPts val="0"/>
              </a:spcAft>
              <a:buSzPts val="1400"/>
              <a:buChar char="●"/>
            </a:pPr>
            <a:r>
              <a:rPr lang="en-US" dirty="0"/>
              <a:t>The last section will need to be completed by your Academic Advisor if you are an undergraduate student or your Graduate Advisor if you are a Graduate student</a:t>
            </a:r>
            <a:endParaRPr dirty="0"/>
          </a:p>
        </p:txBody>
      </p:sp>
      <p:sp>
        <p:nvSpPr>
          <p:cNvPr id="1661" name="Google Shape;1661;p12:notes"/>
          <p:cNvSpPr txBox="1">
            <a:spLocks noGrp="1"/>
          </p:cNvSpPr>
          <p:nvPr>
            <p:ph type="sldNum" idx="12"/>
          </p:nvPr>
        </p:nvSpPr>
        <p:spPr>
          <a:xfrm>
            <a:off x="4143587" y="9119474"/>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13</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635494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1"/>
        <p:cNvGrpSpPr/>
        <p:nvPr/>
      </p:nvGrpSpPr>
      <p:grpSpPr>
        <a:xfrm>
          <a:off x="0" y="0"/>
          <a:ext cx="0" cy="0"/>
          <a:chOff x="0" y="0"/>
          <a:chExt cx="0" cy="0"/>
        </a:xfrm>
      </p:grpSpPr>
      <p:sp>
        <p:nvSpPr>
          <p:cNvPr id="1672" name="Google Shape;1672;g561dcfc484_0_14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3" name="Google Shape;1673;g561dcfc484_0_147: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In Section 1, it  requires you to complete your student information. </a:t>
            </a:r>
            <a:endParaRPr/>
          </a:p>
          <a:p>
            <a:pPr marL="0" lvl="0" indent="0" algn="l" rtl="0">
              <a:lnSpc>
                <a:spcPct val="100000"/>
              </a:lnSpc>
              <a:spcBef>
                <a:spcPts val="0"/>
              </a:spcBef>
              <a:spcAft>
                <a:spcPts val="0"/>
              </a:spcAft>
              <a:buSzPts val="1400"/>
              <a:buNone/>
            </a:pPr>
            <a:r>
              <a:rPr lang="en-US"/>
              <a:t>In Section 2, it will ask you to enter your OPT information including the OPT dates that you are requesting to start and end OPT(as it is indicated in the red box). Please note that this information is a required in order for us to issue you an OPT I-20. </a:t>
            </a:r>
            <a:endParaRPr/>
          </a:p>
        </p:txBody>
      </p:sp>
      <p:sp>
        <p:nvSpPr>
          <p:cNvPr id="1674" name="Google Shape;1674;g561dcfc484_0_147: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14</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3112808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5"/>
        <p:cNvGrpSpPr/>
        <p:nvPr/>
      </p:nvGrpSpPr>
      <p:grpSpPr>
        <a:xfrm>
          <a:off x="0" y="0"/>
          <a:ext cx="0" cy="0"/>
          <a:chOff x="0" y="0"/>
          <a:chExt cx="0" cy="0"/>
        </a:xfrm>
      </p:grpSpPr>
      <p:sp>
        <p:nvSpPr>
          <p:cNvPr id="1686" name="Google Shape;1686;g62b1ada312_0_79: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Like mentioned, one of the most important parts of the OPT process is selecting your OPT start date and end dates. These dates will be added to your OPT I-20 which USCIS will review as a part of your application. </a:t>
            </a:r>
            <a:endParaRPr/>
          </a:p>
          <a:p>
            <a:pPr marL="0" lvl="0" indent="0" algn="l" rtl="0">
              <a:lnSpc>
                <a:spcPct val="100000"/>
              </a:lnSpc>
              <a:spcBef>
                <a:spcPts val="0"/>
              </a:spcBef>
              <a:spcAft>
                <a:spcPts val="0"/>
              </a:spcAft>
              <a:buSzPts val="1400"/>
              <a:buNone/>
            </a:pPr>
            <a:endParaRPr/>
          </a:p>
          <a:p>
            <a:pPr marL="457200" lvl="0" indent="-317500" algn="l" rtl="0">
              <a:lnSpc>
                <a:spcPct val="100000"/>
              </a:lnSpc>
              <a:spcBef>
                <a:spcPts val="0"/>
              </a:spcBef>
              <a:spcAft>
                <a:spcPts val="0"/>
              </a:spcAft>
              <a:buSzPts val="1400"/>
              <a:buChar char="●"/>
            </a:pPr>
            <a:r>
              <a:rPr lang="en-US"/>
              <a:t>Please keep in mind that USCIS may or may not grant your OPT dates as it will depend on WHEN they receive your application. </a:t>
            </a:r>
            <a:endParaRPr/>
          </a:p>
          <a:p>
            <a:pPr marL="0" lvl="0" indent="0" algn="l" rtl="0">
              <a:lnSpc>
                <a:spcPct val="100000"/>
              </a:lnSpc>
              <a:spcBef>
                <a:spcPts val="0"/>
              </a:spcBef>
              <a:spcAft>
                <a:spcPts val="0"/>
              </a:spcAft>
              <a:buSzPts val="1400"/>
              <a:buNone/>
            </a:pPr>
            <a:endParaRPr/>
          </a:p>
          <a:p>
            <a:pPr marL="457200" lvl="0" indent="-317500" algn="l" rtl="0">
              <a:lnSpc>
                <a:spcPct val="100000"/>
              </a:lnSpc>
              <a:spcBef>
                <a:spcPts val="0"/>
              </a:spcBef>
              <a:spcAft>
                <a:spcPts val="0"/>
              </a:spcAft>
              <a:buSzPts val="1400"/>
              <a:buChar char="●"/>
            </a:pPr>
            <a:r>
              <a:rPr lang="en-US"/>
              <a:t>When choosing an OPT start date, you can choose a date that can range from the day after your program end date up to the last day of your 60-day grace period.  </a:t>
            </a:r>
            <a:endParaRPr/>
          </a:p>
        </p:txBody>
      </p:sp>
      <p:sp>
        <p:nvSpPr>
          <p:cNvPr id="1687" name="Google Shape;1687;g62b1ada312_0_7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878169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3"/>
        <p:cNvGrpSpPr/>
        <p:nvPr/>
      </p:nvGrpSpPr>
      <p:grpSpPr>
        <a:xfrm>
          <a:off x="0" y="0"/>
          <a:ext cx="0" cy="0"/>
          <a:chOff x="0" y="0"/>
          <a:chExt cx="0" cy="0"/>
        </a:xfrm>
      </p:grpSpPr>
      <p:sp>
        <p:nvSpPr>
          <p:cNvPr id="1704" name="Google Shape;1704;g62b1ada312_0_113: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457200" lvl="0" indent="-317500" algn="l" rtl="0">
              <a:lnSpc>
                <a:spcPct val="100000"/>
              </a:lnSpc>
              <a:spcBef>
                <a:spcPts val="0"/>
              </a:spcBef>
              <a:spcAft>
                <a:spcPts val="0"/>
              </a:spcAft>
              <a:buSzPts val="1400"/>
              <a:buChar char="●"/>
            </a:pPr>
            <a:r>
              <a:rPr lang="en-US"/>
              <a:t>When selecting an OPT end date, you can choose an end date that is up to 12 months afterward your start date. </a:t>
            </a:r>
            <a:endParaRPr/>
          </a:p>
          <a:p>
            <a:pPr marL="914400" lvl="1" indent="-317500" algn="l" rtl="0">
              <a:lnSpc>
                <a:spcPct val="100000"/>
              </a:lnSpc>
              <a:spcBef>
                <a:spcPts val="0"/>
              </a:spcBef>
              <a:spcAft>
                <a:spcPts val="0"/>
              </a:spcAft>
              <a:buSzPts val="1400"/>
              <a:buChar char="○"/>
            </a:pPr>
            <a:r>
              <a:rPr lang="en-US"/>
              <a:t>For example, if your OPT start date is June 15, 2019, then your OPT end date will be June 14, 2020</a:t>
            </a:r>
            <a:endParaRPr/>
          </a:p>
          <a:p>
            <a:pPr marL="457200" lvl="0" indent="-317500" algn="l" rtl="0">
              <a:lnSpc>
                <a:spcPct val="100000"/>
              </a:lnSpc>
              <a:spcBef>
                <a:spcPts val="0"/>
              </a:spcBef>
              <a:spcAft>
                <a:spcPts val="0"/>
              </a:spcAft>
              <a:buSzPts val="1400"/>
              <a:buChar char="●"/>
            </a:pPr>
            <a:r>
              <a:rPr lang="en-US"/>
              <a:t>Please keep in mind that all Post-Completion OPT must be completed within a 14-month period following the completion of the study. </a:t>
            </a:r>
            <a:endParaRPr/>
          </a:p>
          <a:p>
            <a:pPr marL="457200" lvl="0" indent="-317500" algn="l" rtl="0">
              <a:lnSpc>
                <a:spcPct val="100000"/>
              </a:lnSpc>
              <a:spcBef>
                <a:spcPts val="0"/>
              </a:spcBef>
              <a:spcAft>
                <a:spcPts val="0"/>
              </a:spcAft>
              <a:buSzPts val="1400"/>
              <a:buChar char="●"/>
            </a:pPr>
            <a:r>
              <a:rPr lang="en-US"/>
              <a:t>So, if you submit your OPT application later, then you may lose some OPT time and may not receive 12 months of OPT</a:t>
            </a:r>
            <a:endParaRPr/>
          </a:p>
          <a:p>
            <a:pPr marL="457200" lvl="0" indent="-317500" algn="l" rtl="0">
              <a:lnSpc>
                <a:spcPct val="100000"/>
              </a:lnSpc>
              <a:spcBef>
                <a:spcPts val="0"/>
              </a:spcBef>
              <a:spcAft>
                <a:spcPts val="0"/>
              </a:spcAft>
              <a:buSzPts val="1400"/>
              <a:buChar char="●"/>
            </a:pPr>
            <a:r>
              <a:rPr lang="en-US"/>
              <a:t>We recommend that you plan ahead and apply as soon as possible to maximize on OPT time</a:t>
            </a:r>
            <a:endParaRPr/>
          </a:p>
        </p:txBody>
      </p:sp>
      <p:sp>
        <p:nvSpPr>
          <p:cNvPr id="1705" name="Google Shape;1705;g62b1ada312_0_11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22180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0"/>
        <p:cNvGrpSpPr/>
        <p:nvPr/>
      </p:nvGrpSpPr>
      <p:grpSpPr>
        <a:xfrm>
          <a:off x="0" y="0"/>
          <a:ext cx="0" cy="0"/>
          <a:chOff x="0" y="0"/>
          <a:chExt cx="0" cy="0"/>
        </a:xfrm>
      </p:grpSpPr>
      <p:sp>
        <p:nvSpPr>
          <p:cNvPr id="1721" name="Google Shape;1721;p1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2" name="Google Shape;1722;p14: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dirty="0"/>
              <a:t>In this slide, we will discuss how to complete Form I-765. </a:t>
            </a:r>
            <a:endParaRPr dirty="0"/>
          </a:p>
          <a:p>
            <a:pPr marL="457200" lvl="0" indent="-317500" algn="l" rtl="0">
              <a:lnSpc>
                <a:spcPct val="100000"/>
              </a:lnSpc>
              <a:spcBef>
                <a:spcPts val="0"/>
              </a:spcBef>
              <a:spcAft>
                <a:spcPts val="0"/>
              </a:spcAft>
              <a:buSzPts val="1400"/>
              <a:buChar char="●"/>
            </a:pPr>
            <a:r>
              <a:rPr lang="en-US" dirty="0"/>
              <a:t>Form I-765 is an application form for the Employment Authorization Document, also known as the EAD card </a:t>
            </a:r>
            <a:endParaRPr dirty="0"/>
          </a:p>
          <a:p>
            <a:pPr marL="457200" lvl="0" indent="-317500" algn="l" rtl="0">
              <a:lnSpc>
                <a:spcPct val="100000"/>
              </a:lnSpc>
              <a:spcBef>
                <a:spcPts val="0"/>
              </a:spcBef>
              <a:spcAft>
                <a:spcPts val="0"/>
              </a:spcAft>
              <a:buSzPts val="1400"/>
              <a:buChar char="●"/>
            </a:pPr>
            <a:r>
              <a:rPr lang="en-US" dirty="0"/>
              <a:t>This form should be typed except for the signature portion </a:t>
            </a:r>
            <a:endParaRPr dirty="0"/>
          </a:p>
          <a:p>
            <a:pPr marL="457200" lvl="0" indent="-317500" algn="l" rtl="0">
              <a:lnSpc>
                <a:spcPct val="100000"/>
              </a:lnSpc>
              <a:spcBef>
                <a:spcPts val="0"/>
              </a:spcBef>
              <a:spcAft>
                <a:spcPts val="0"/>
              </a:spcAft>
              <a:buSzPts val="1400"/>
              <a:buChar char="●"/>
            </a:pPr>
            <a:r>
              <a:rPr lang="en-US" dirty="0"/>
              <a:t>You can access the most updated version of the form through the USCIS website </a:t>
            </a:r>
            <a:endParaRPr dirty="0"/>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None/>
            </a:pPr>
            <a:r>
              <a:rPr lang="en-US" dirty="0"/>
              <a:t>Now, let’s take a look at how to complete the </a:t>
            </a:r>
            <a:r>
              <a:rPr lang="en-US" dirty="0" err="1"/>
              <a:t>form..starting</a:t>
            </a:r>
            <a:r>
              <a:rPr lang="en-US" dirty="0"/>
              <a:t> with Part 1. </a:t>
            </a:r>
            <a:endParaRPr dirty="0"/>
          </a:p>
          <a:p>
            <a:pPr marL="457200" lvl="0" indent="-317500" algn="l" rtl="0">
              <a:lnSpc>
                <a:spcPct val="100000"/>
              </a:lnSpc>
              <a:spcBef>
                <a:spcPts val="0"/>
              </a:spcBef>
              <a:spcAft>
                <a:spcPts val="0"/>
              </a:spcAft>
              <a:buSzPts val="1400"/>
              <a:buChar char="●"/>
            </a:pPr>
            <a:r>
              <a:rPr lang="en-US" dirty="0"/>
              <a:t>If this is your first time applying for Post-Completion OPT category, please select #1a “Initial permission to accept employment”</a:t>
            </a:r>
            <a:endParaRPr dirty="0"/>
          </a:p>
          <a:p>
            <a:pPr marL="457200" lvl="0" indent="-317500" algn="l" rtl="0">
              <a:lnSpc>
                <a:spcPct val="100000"/>
              </a:lnSpc>
              <a:spcBef>
                <a:spcPts val="0"/>
              </a:spcBef>
              <a:spcAft>
                <a:spcPts val="0"/>
              </a:spcAft>
              <a:buSzPts val="1400"/>
              <a:buChar char="●"/>
            </a:pPr>
            <a:r>
              <a:rPr lang="en-US" dirty="0"/>
              <a:t>If this is NOT your first time applying for Post-Completion OPT, please select #1c “Renewal of my permission of my permission to accept employment. </a:t>
            </a:r>
            <a:endParaRPr dirty="0"/>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None/>
            </a:pPr>
            <a:r>
              <a:rPr lang="en-US" dirty="0"/>
              <a:t>In Part 2, please complete your name. </a:t>
            </a:r>
            <a:endParaRPr dirty="0"/>
          </a:p>
          <a:p>
            <a:pPr marL="0" lvl="0" indent="0" algn="l" rtl="0">
              <a:lnSpc>
                <a:spcPct val="100000"/>
              </a:lnSpc>
              <a:spcBef>
                <a:spcPts val="0"/>
              </a:spcBef>
              <a:spcAft>
                <a:spcPts val="0"/>
              </a:spcAft>
              <a:buNone/>
            </a:pPr>
            <a:r>
              <a:rPr lang="en-US" dirty="0"/>
              <a:t>If you have other names that are used, you can use the second column to complete. </a:t>
            </a:r>
            <a:endParaRPr dirty="0"/>
          </a:p>
          <a:p>
            <a:pPr marL="0" lvl="0" indent="0" algn="l" rtl="0">
              <a:lnSpc>
                <a:spcPct val="100000"/>
              </a:lnSpc>
              <a:spcBef>
                <a:spcPts val="0"/>
              </a:spcBef>
              <a:spcAft>
                <a:spcPts val="0"/>
              </a:spcAft>
              <a:buNone/>
            </a:pPr>
            <a:endParaRPr dirty="0"/>
          </a:p>
        </p:txBody>
      </p:sp>
      <p:sp>
        <p:nvSpPr>
          <p:cNvPr id="1723" name="Google Shape;1723;p14:notes"/>
          <p:cNvSpPr txBox="1">
            <a:spLocks noGrp="1"/>
          </p:cNvSpPr>
          <p:nvPr>
            <p:ph type="sldNum" idx="12"/>
          </p:nvPr>
        </p:nvSpPr>
        <p:spPr>
          <a:xfrm>
            <a:off x="4143587" y="9119474"/>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17</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0871040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8"/>
        <p:cNvGrpSpPr/>
        <p:nvPr/>
      </p:nvGrpSpPr>
      <p:grpSpPr>
        <a:xfrm>
          <a:off x="0" y="0"/>
          <a:ext cx="0" cy="0"/>
          <a:chOff x="0" y="0"/>
          <a:chExt cx="0" cy="0"/>
        </a:xfrm>
      </p:grpSpPr>
      <p:sp>
        <p:nvSpPr>
          <p:cNvPr id="1739" name="Google Shape;1739;p1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0" name="Google Shape;1740;p15: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dirty="0"/>
              <a:t>Now, let’s move on to page 2 of Form i-765 </a:t>
            </a:r>
            <a:endParaRPr dirty="0"/>
          </a:p>
          <a:p>
            <a:pPr marL="457200" lvl="0" indent="-317500" algn="l" rtl="0">
              <a:lnSpc>
                <a:spcPct val="100000"/>
              </a:lnSpc>
              <a:spcBef>
                <a:spcPts val="0"/>
              </a:spcBef>
              <a:spcAft>
                <a:spcPts val="0"/>
              </a:spcAft>
              <a:buSzPts val="1400"/>
              <a:buChar char="●"/>
            </a:pPr>
            <a:r>
              <a:rPr lang="en-US" dirty="0"/>
              <a:t>In Items #5 &amp; 6, you will need to enter your U.S. mailing address. Please keep in mind that USCIS will be mailing your OPT notices and EAD card to this mailing address so, please make sure that this address is valid throughout your OPT application process. </a:t>
            </a:r>
            <a:endParaRPr dirty="0"/>
          </a:p>
          <a:p>
            <a:pPr marL="914400" lvl="1" indent="-317500" algn="l" rtl="0">
              <a:lnSpc>
                <a:spcPct val="100000"/>
              </a:lnSpc>
              <a:spcBef>
                <a:spcPts val="0"/>
              </a:spcBef>
              <a:spcAft>
                <a:spcPts val="0"/>
              </a:spcAft>
              <a:buSzPts val="1400"/>
              <a:buChar char="○"/>
            </a:pPr>
            <a:r>
              <a:rPr lang="en-US" dirty="0"/>
              <a:t>If you are not sure if your mailing address will be valid throughout this time, then you have the option to add a trusted friend or family member’s U.S. address in that section. You can enter the name of the individual in Item #5a. </a:t>
            </a:r>
            <a:endParaRPr dirty="0"/>
          </a:p>
          <a:p>
            <a:pPr marL="914400" lvl="1" indent="-317500" algn="l" rtl="0">
              <a:lnSpc>
                <a:spcPct val="100000"/>
              </a:lnSpc>
              <a:spcBef>
                <a:spcPts val="0"/>
              </a:spcBef>
              <a:spcAft>
                <a:spcPts val="0"/>
              </a:spcAft>
              <a:buSzPts val="1400"/>
              <a:buChar char="○"/>
            </a:pPr>
            <a:r>
              <a:rPr lang="en-US" dirty="0"/>
              <a:t>If you do not have a friend or family member with a permanent U.S. mailing address, then you have the option to rent a Postal Office Box, a P.O. Box. </a:t>
            </a:r>
            <a:endParaRPr dirty="0"/>
          </a:p>
          <a:p>
            <a:pPr marL="457200" lvl="0" indent="-317500" algn="l" rtl="0">
              <a:lnSpc>
                <a:spcPct val="100000"/>
              </a:lnSpc>
              <a:spcBef>
                <a:spcPts val="0"/>
              </a:spcBef>
              <a:spcAft>
                <a:spcPts val="0"/>
              </a:spcAft>
              <a:buSzPts val="1400"/>
              <a:buChar char="●"/>
            </a:pPr>
            <a:r>
              <a:rPr lang="en-US" dirty="0"/>
              <a:t>If your current mailing address will be the same as your physical address, please select “Yes.” If your physical address will be different, please select “No” and enter your mailing address in Item#7. </a:t>
            </a:r>
            <a:endParaRPr dirty="0"/>
          </a:p>
          <a:p>
            <a:pPr marL="457200" lvl="0" indent="-317500" algn="l" rtl="0">
              <a:lnSpc>
                <a:spcPct val="100000"/>
              </a:lnSpc>
              <a:spcBef>
                <a:spcPts val="0"/>
              </a:spcBef>
              <a:spcAft>
                <a:spcPts val="0"/>
              </a:spcAft>
              <a:buSzPts val="1400"/>
              <a:buChar char="●"/>
            </a:pPr>
            <a:r>
              <a:rPr lang="en-US" dirty="0"/>
              <a:t>In Item #8 and 9, if you do not know this information, you can skip these items. </a:t>
            </a:r>
            <a:endParaRPr dirty="0"/>
          </a:p>
          <a:p>
            <a:pPr marL="457200" lvl="0" indent="-317500" algn="l" rtl="0">
              <a:lnSpc>
                <a:spcPct val="100000"/>
              </a:lnSpc>
              <a:spcBef>
                <a:spcPts val="0"/>
              </a:spcBef>
              <a:spcAft>
                <a:spcPts val="0"/>
              </a:spcAft>
              <a:buSzPts val="1400"/>
              <a:buChar char="●"/>
            </a:pPr>
            <a:r>
              <a:rPr lang="en-US" dirty="0"/>
              <a:t>In Item #10, please enter your gender</a:t>
            </a:r>
            <a:endParaRPr dirty="0"/>
          </a:p>
          <a:p>
            <a:pPr marL="457200" lvl="0" indent="-317500" algn="l" rtl="0">
              <a:lnSpc>
                <a:spcPct val="100000"/>
              </a:lnSpc>
              <a:spcBef>
                <a:spcPts val="0"/>
              </a:spcBef>
              <a:spcAft>
                <a:spcPts val="0"/>
              </a:spcAft>
              <a:buSzPts val="1400"/>
              <a:buChar char="●"/>
            </a:pPr>
            <a:r>
              <a:rPr lang="en-US" dirty="0"/>
              <a:t>In Item #11, enter your marital status </a:t>
            </a:r>
            <a:endParaRPr dirty="0"/>
          </a:p>
          <a:p>
            <a:pPr marL="457200" lvl="0" indent="-317500" algn="l" rtl="0">
              <a:lnSpc>
                <a:spcPct val="100000"/>
              </a:lnSpc>
              <a:spcBef>
                <a:spcPts val="0"/>
              </a:spcBef>
              <a:spcAft>
                <a:spcPts val="0"/>
              </a:spcAft>
              <a:buSzPts val="1400"/>
              <a:buChar char="●"/>
            </a:pPr>
            <a:r>
              <a:rPr lang="en-US" dirty="0"/>
              <a:t>In Item#12,  if you have completed this form before please select “yes” and be sure to provide an explanation on why you completed this form before in page 6, Additional information section. </a:t>
            </a:r>
            <a:endParaRPr dirty="0"/>
          </a:p>
          <a:p>
            <a:pPr marL="914400" lvl="1" indent="-317500" algn="l" rtl="0">
              <a:lnSpc>
                <a:spcPct val="100000"/>
              </a:lnSpc>
              <a:spcBef>
                <a:spcPts val="0"/>
              </a:spcBef>
              <a:spcAft>
                <a:spcPts val="0"/>
              </a:spcAft>
              <a:buSzPts val="1400"/>
              <a:buChar char="○"/>
            </a:pPr>
            <a:r>
              <a:rPr lang="en-US" dirty="0"/>
              <a:t>if you have not completed this form before, please select “no” </a:t>
            </a:r>
            <a:endParaRPr dirty="0"/>
          </a:p>
          <a:p>
            <a:pPr marL="457200" lvl="0" indent="-317500" algn="l" rtl="0">
              <a:lnSpc>
                <a:spcPct val="100000"/>
              </a:lnSpc>
              <a:spcBef>
                <a:spcPts val="0"/>
              </a:spcBef>
              <a:spcAft>
                <a:spcPts val="0"/>
              </a:spcAft>
              <a:buSzPts val="1400"/>
              <a:buChar char="●"/>
            </a:pPr>
            <a:r>
              <a:rPr lang="en-US" dirty="0"/>
              <a:t>In Item #13a - if the Social Security Administration (SSA) has issued you an SSN card, please select yes and complete items #13b-14, and skip down to Item #18</a:t>
            </a:r>
            <a:endParaRPr dirty="0"/>
          </a:p>
          <a:p>
            <a:pPr marL="457200" lvl="0" indent="-317500" algn="l" rtl="0">
              <a:lnSpc>
                <a:spcPct val="100000"/>
              </a:lnSpc>
              <a:spcBef>
                <a:spcPts val="0"/>
              </a:spcBef>
              <a:spcAft>
                <a:spcPts val="0"/>
              </a:spcAft>
              <a:buSzPts val="1400"/>
              <a:buChar char="●"/>
            </a:pPr>
            <a:r>
              <a:rPr lang="en-US" dirty="0"/>
              <a:t>If the SSA has NOT issued you an SSN card and you need one, please select “No”, skip #13a and complete items #14-18  </a:t>
            </a:r>
            <a:endParaRPr dirty="0"/>
          </a:p>
        </p:txBody>
      </p:sp>
      <p:sp>
        <p:nvSpPr>
          <p:cNvPr id="1741" name="Google Shape;1741;p15:notes"/>
          <p:cNvSpPr txBox="1">
            <a:spLocks noGrp="1"/>
          </p:cNvSpPr>
          <p:nvPr>
            <p:ph type="sldNum" idx="12"/>
          </p:nvPr>
        </p:nvSpPr>
        <p:spPr>
          <a:xfrm>
            <a:off x="4143587" y="9119474"/>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18</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9788554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3"/>
        <p:cNvGrpSpPr/>
        <p:nvPr/>
      </p:nvGrpSpPr>
      <p:grpSpPr>
        <a:xfrm>
          <a:off x="0" y="0"/>
          <a:ext cx="0" cy="0"/>
          <a:chOff x="0" y="0"/>
          <a:chExt cx="0" cy="0"/>
        </a:xfrm>
      </p:grpSpPr>
      <p:sp>
        <p:nvSpPr>
          <p:cNvPr id="1754" name="Google Shape;1754;p1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5" name="Google Shape;1755;p16: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Let’s take a look at page 3, Part 2</a:t>
            </a:r>
            <a:endParaRPr/>
          </a:p>
          <a:p>
            <a:pPr marL="457200" lvl="0" indent="-317500" algn="l" rtl="0">
              <a:lnSpc>
                <a:spcPct val="100000"/>
              </a:lnSpc>
              <a:spcBef>
                <a:spcPts val="0"/>
              </a:spcBef>
              <a:spcAft>
                <a:spcPts val="0"/>
              </a:spcAft>
              <a:buSzPts val="1400"/>
              <a:buChar char="●"/>
            </a:pPr>
            <a:r>
              <a:rPr lang="en-US"/>
              <a:t>Please complete Items #19-20 by entering your place and date of birth</a:t>
            </a:r>
            <a:endParaRPr/>
          </a:p>
          <a:p>
            <a:pPr marL="457200" lvl="0" indent="-317500" algn="l" rtl="0">
              <a:lnSpc>
                <a:spcPct val="100000"/>
              </a:lnSpc>
              <a:spcBef>
                <a:spcPts val="0"/>
              </a:spcBef>
              <a:spcAft>
                <a:spcPts val="0"/>
              </a:spcAft>
              <a:buSzPts val="1400"/>
              <a:buChar char="●"/>
            </a:pPr>
            <a:r>
              <a:rPr lang="en-US"/>
              <a:t>In Item #21a, please enter your most recent I-94 admission number </a:t>
            </a:r>
            <a:endParaRPr/>
          </a:p>
          <a:p>
            <a:pPr marL="914400" lvl="1" indent="-317500" algn="l" rtl="0">
              <a:lnSpc>
                <a:spcPct val="100000"/>
              </a:lnSpc>
              <a:spcBef>
                <a:spcPts val="0"/>
              </a:spcBef>
              <a:spcAft>
                <a:spcPts val="0"/>
              </a:spcAft>
              <a:buSzPts val="1400"/>
              <a:buChar char="○"/>
            </a:pPr>
            <a:r>
              <a:rPr lang="en-US"/>
              <a:t>you can access this number through the I-94 website </a:t>
            </a:r>
            <a:endParaRPr/>
          </a:p>
          <a:p>
            <a:pPr marL="457200" lvl="0" indent="-317500" algn="l" rtl="0">
              <a:lnSpc>
                <a:spcPct val="100000"/>
              </a:lnSpc>
              <a:spcBef>
                <a:spcPts val="0"/>
              </a:spcBef>
              <a:spcAft>
                <a:spcPts val="0"/>
              </a:spcAft>
              <a:buSzPts val="1400"/>
              <a:buChar char="●"/>
            </a:pPr>
            <a:r>
              <a:rPr lang="en-US"/>
              <a:t>In Item #21b, please enter your passport number or your most recently issued passport number </a:t>
            </a:r>
            <a:endParaRPr/>
          </a:p>
          <a:p>
            <a:pPr marL="457200" lvl="0" indent="-317500" algn="l" rtl="0">
              <a:lnSpc>
                <a:spcPct val="100000"/>
              </a:lnSpc>
              <a:spcBef>
                <a:spcPts val="0"/>
              </a:spcBef>
              <a:spcAft>
                <a:spcPts val="0"/>
              </a:spcAft>
              <a:buSzPts val="1400"/>
              <a:buChar char="●"/>
            </a:pPr>
            <a:r>
              <a:rPr lang="en-US"/>
              <a:t>In Item #21c, if you do not have a travel document number- please skip this item </a:t>
            </a:r>
            <a:endParaRPr/>
          </a:p>
          <a:p>
            <a:pPr marL="457200" lvl="0" indent="-317500" algn="l" rtl="0">
              <a:lnSpc>
                <a:spcPct val="100000"/>
              </a:lnSpc>
              <a:spcBef>
                <a:spcPts val="0"/>
              </a:spcBef>
              <a:spcAft>
                <a:spcPts val="0"/>
              </a:spcAft>
              <a:buSzPts val="1400"/>
              <a:buChar char="●"/>
            </a:pPr>
            <a:r>
              <a:rPr lang="en-US"/>
              <a:t>In Item # 21d &amp; 21e, this information can be located in your passport </a:t>
            </a:r>
            <a:endParaRPr/>
          </a:p>
          <a:p>
            <a:pPr marL="457200" lvl="0" indent="-317500" algn="l" rtl="0">
              <a:lnSpc>
                <a:spcPct val="100000"/>
              </a:lnSpc>
              <a:spcBef>
                <a:spcPts val="0"/>
              </a:spcBef>
              <a:spcAft>
                <a:spcPts val="0"/>
              </a:spcAft>
              <a:buSzPts val="1400"/>
              <a:buChar char="●"/>
            </a:pPr>
            <a:r>
              <a:rPr lang="en-US"/>
              <a:t>In Item #22- your date of last arrival in the U.S. can be found in your most recent I-94 </a:t>
            </a:r>
            <a:endParaRPr/>
          </a:p>
          <a:p>
            <a:pPr marL="457200" lvl="0" indent="-317500" algn="l" rtl="0">
              <a:lnSpc>
                <a:spcPct val="100000"/>
              </a:lnSpc>
              <a:spcBef>
                <a:spcPts val="0"/>
              </a:spcBef>
              <a:spcAft>
                <a:spcPts val="0"/>
              </a:spcAft>
              <a:buSzPts val="1400"/>
              <a:buChar char="●"/>
            </a:pPr>
            <a:r>
              <a:rPr lang="en-US"/>
              <a:t>In Item #23- you will need to enter the name of the city of where you last entered in the U.S, not the port of entry</a:t>
            </a:r>
            <a:endParaRPr/>
          </a:p>
          <a:p>
            <a:pPr marL="914400" lvl="1" indent="-317500" algn="l" rtl="0">
              <a:lnSpc>
                <a:spcPct val="100000"/>
              </a:lnSpc>
              <a:spcBef>
                <a:spcPts val="0"/>
              </a:spcBef>
              <a:spcAft>
                <a:spcPts val="0"/>
              </a:spcAft>
              <a:buSzPts val="1400"/>
              <a:buChar char="○"/>
            </a:pPr>
            <a:r>
              <a:rPr lang="en-US"/>
              <a:t>For example, enter Los Angeles instead of LAX</a:t>
            </a:r>
            <a:endParaRPr/>
          </a:p>
          <a:p>
            <a:pPr marL="457200" lvl="0" indent="-317500" algn="l" rtl="0">
              <a:lnSpc>
                <a:spcPct val="100000"/>
              </a:lnSpc>
              <a:spcBef>
                <a:spcPts val="0"/>
              </a:spcBef>
              <a:spcAft>
                <a:spcPts val="0"/>
              </a:spcAft>
              <a:buSzPts val="1400"/>
              <a:buChar char="●"/>
            </a:pPr>
            <a:r>
              <a:rPr lang="en-US"/>
              <a:t>In Item #24 and Item #25 - please enter F-1 student </a:t>
            </a:r>
            <a:endParaRPr/>
          </a:p>
          <a:p>
            <a:pPr marL="457200" lvl="0" indent="-317500" algn="l" rtl="0">
              <a:lnSpc>
                <a:spcPct val="100000"/>
              </a:lnSpc>
              <a:spcBef>
                <a:spcPts val="0"/>
              </a:spcBef>
              <a:spcAft>
                <a:spcPts val="0"/>
              </a:spcAft>
              <a:buSzPts val="1400"/>
              <a:buChar char="●"/>
            </a:pPr>
            <a:r>
              <a:rPr lang="en-US"/>
              <a:t>And in Item #26- Please enter your SEVIS ID number located on the top of your Form I-20 </a:t>
            </a:r>
            <a:endParaRPr/>
          </a:p>
          <a:p>
            <a:pPr marL="457200" lvl="0" indent="-317500" algn="l" rtl="0">
              <a:lnSpc>
                <a:spcPct val="100000"/>
              </a:lnSpc>
              <a:spcBef>
                <a:spcPts val="0"/>
              </a:spcBef>
              <a:spcAft>
                <a:spcPts val="0"/>
              </a:spcAft>
              <a:buSzPts val="1400"/>
              <a:buChar char="●"/>
            </a:pPr>
            <a:r>
              <a:rPr lang="en-US"/>
              <a:t>And finally, in Item #27, you will need to enter the Post-Completion OPT code in each box which will be lowercase C, the number 3, and capitalize B</a:t>
            </a:r>
            <a:endParaRPr/>
          </a:p>
          <a:p>
            <a:pPr marL="457200" lvl="0" indent="-317500" algn="l" rtl="0">
              <a:lnSpc>
                <a:spcPct val="100000"/>
              </a:lnSpc>
              <a:spcBef>
                <a:spcPts val="0"/>
              </a:spcBef>
              <a:spcAft>
                <a:spcPts val="0"/>
              </a:spcAft>
              <a:buSzPts val="1400"/>
              <a:buChar char="●"/>
            </a:pPr>
            <a:r>
              <a:rPr lang="en-US"/>
              <a:t>After that, you can skip the rest of the page</a:t>
            </a:r>
            <a:endParaRPr/>
          </a:p>
          <a:p>
            <a:pPr marL="0" lvl="0" indent="0" algn="l" rtl="0">
              <a:lnSpc>
                <a:spcPct val="100000"/>
              </a:lnSpc>
              <a:spcBef>
                <a:spcPts val="0"/>
              </a:spcBef>
              <a:spcAft>
                <a:spcPts val="0"/>
              </a:spcAft>
              <a:buNone/>
            </a:pPr>
            <a:endParaRPr/>
          </a:p>
        </p:txBody>
      </p:sp>
      <p:sp>
        <p:nvSpPr>
          <p:cNvPr id="1756" name="Google Shape;1756;p16:notes"/>
          <p:cNvSpPr txBox="1">
            <a:spLocks noGrp="1"/>
          </p:cNvSpPr>
          <p:nvPr>
            <p:ph type="sldNum" idx="12"/>
          </p:nvPr>
        </p:nvSpPr>
        <p:spPr>
          <a:xfrm>
            <a:off x="4143587" y="9119474"/>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19</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409649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9"/>
        <p:cNvGrpSpPr/>
        <p:nvPr/>
      </p:nvGrpSpPr>
      <p:grpSpPr>
        <a:xfrm>
          <a:off x="0" y="0"/>
          <a:ext cx="0" cy="0"/>
          <a:chOff x="0" y="0"/>
          <a:chExt cx="0" cy="0"/>
        </a:xfrm>
      </p:grpSpPr>
      <p:sp>
        <p:nvSpPr>
          <p:cNvPr id="1540" name="Google Shape;1540;p3: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None/>
            </a:pPr>
            <a:r>
              <a:rPr lang="en-US"/>
              <a:t>In today’s OPT Tutorial, we will be primarily focusing on how to apply for Post-Completion OPT. We will be covering topics including:</a:t>
            </a:r>
            <a:endParaRPr/>
          </a:p>
          <a:p>
            <a:pPr marL="457200" lvl="0" indent="-317500" algn="l" rtl="0">
              <a:lnSpc>
                <a:spcPct val="100000"/>
              </a:lnSpc>
              <a:spcBef>
                <a:spcPts val="0"/>
              </a:spcBef>
              <a:spcAft>
                <a:spcPts val="0"/>
              </a:spcAft>
              <a:buSzPts val="1400"/>
              <a:buChar char="●"/>
            </a:pPr>
            <a:r>
              <a:rPr lang="en-US"/>
              <a:t>General OPT information </a:t>
            </a:r>
            <a:endParaRPr/>
          </a:p>
          <a:p>
            <a:pPr marL="457200" lvl="0" indent="-317500" algn="l" rtl="0">
              <a:lnSpc>
                <a:spcPct val="100000"/>
              </a:lnSpc>
              <a:spcBef>
                <a:spcPts val="0"/>
              </a:spcBef>
              <a:spcAft>
                <a:spcPts val="0"/>
              </a:spcAft>
              <a:buSzPts val="1400"/>
              <a:buChar char="●"/>
            </a:pPr>
            <a:r>
              <a:rPr lang="en-US"/>
              <a:t>OPT Application Timeline </a:t>
            </a:r>
            <a:endParaRPr/>
          </a:p>
          <a:p>
            <a:pPr marL="457200" lvl="0" indent="-317500" algn="l" rtl="0">
              <a:lnSpc>
                <a:spcPct val="100000"/>
              </a:lnSpc>
              <a:spcBef>
                <a:spcPts val="0"/>
              </a:spcBef>
              <a:spcAft>
                <a:spcPts val="0"/>
              </a:spcAft>
              <a:buSzPts val="1400"/>
              <a:buChar char="●"/>
            </a:pPr>
            <a:r>
              <a:rPr lang="en-US"/>
              <a:t>OPT Application Process including the internal &amp; external process </a:t>
            </a:r>
            <a:endParaRPr/>
          </a:p>
          <a:p>
            <a:pPr marL="457200" lvl="0" indent="-317500" algn="l" rtl="0">
              <a:lnSpc>
                <a:spcPct val="100000"/>
              </a:lnSpc>
              <a:spcBef>
                <a:spcPts val="0"/>
              </a:spcBef>
              <a:spcAft>
                <a:spcPts val="0"/>
              </a:spcAft>
              <a:buSzPts val="1400"/>
              <a:buChar char="●"/>
            </a:pPr>
            <a:r>
              <a:rPr lang="en-US"/>
              <a:t>International Travel and OPT </a:t>
            </a:r>
            <a:endParaRPr/>
          </a:p>
          <a:p>
            <a:pPr marL="457200" lvl="0" indent="-317500" algn="l" rtl="0">
              <a:lnSpc>
                <a:spcPct val="100000"/>
              </a:lnSpc>
              <a:spcBef>
                <a:spcPts val="0"/>
              </a:spcBef>
              <a:spcAft>
                <a:spcPts val="0"/>
              </a:spcAft>
              <a:buSzPts val="1400"/>
              <a:buChar char="●"/>
            </a:pPr>
            <a:r>
              <a:rPr lang="en-US"/>
              <a:t>USCIS Application Decision </a:t>
            </a:r>
            <a:endParaRPr/>
          </a:p>
          <a:p>
            <a:pPr marL="457200" lvl="0" indent="-317500" algn="l" rtl="0">
              <a:lnSpc>
                <a:spcPct val="100000"/>
              </a:lnSpc>
              <a:spcBef>
                <a:spcPts val="0"/>
              </a:spcBef>
              <a:spcAft>
                <a:spcPts val="0"/>
              </a:spcAft>
              <a:buSzPts val="1400"/>
              <a:buChar char="●"/>
            </a:pPr>
            <a:r>
              <a:rPr lang="en-US"/>
              <a:t>OPT Reporting REquirements </a:t>
            </a:r>
            <a:endParaRPr/>
          </a:p>
          <a:p>
            <a:pPr marL="457200" lvl="0" indent="-317500" algn="l" rtl="0">
              <a:lnSpc>
                <a:spcPct val="100000"/>
              </a:lnSpc>
              <a:spcBef>
                <a:spcPts val="0"/>
              </a:spcBef>
              <a:spcAft>
                <a:spcPts val="0"/>
              </a:spcAft>
              <a:buSzPts val="1400"/>
              <a:buChar char="●"/>
            </a:pPr>
            <a:r>
              <a:rPr lang="en-US"/>
              <a:t>And finally, what to do after your OPT ends</a:t>
            </a:r>
            <a:endParaRPr/>
          </a:p>
        </p:txBody>
      </p:sp>
      <p:sp>
        <p:nvSpPr>
          <p:cNvPr id="1541" name="Google Shape;1541;p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2"/>
        <p:cNvGrpSpPr/>
        <p:nvPr/>
      </p:nvGrpSpPr>
      <p:grpSpPr>
        <a:xfrm>
          <a:off x="0" y="0"/>
          <a:ext cx="0" cy="0"/>
          <a:chOff x="0" y="0"/>
          <a:chExt cx="0" cy="0"/>
        </a:xfrm>
      </p:grpSpPr>
      <p:sp>
        <p:nvSpPr>
          <p:cNvPr id="1773" name="Google Shape;1773;p1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4" name="Google Shape;1774;p17: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457200" lvl="0" indent="-317500" algn="l" rtl="0">
              <a:lnSpc>
                <a:spcPct val="100000"/>
              </a:lnSpc>
              <a:spcBef>
                <a:spcPts val="0"/>
              </a:spcBef>
              <a:spcAft>
                <a:spcPts val="0"/>
              </a:spcAft>
              <a:buSzPts val="1400"/>
              <a:buChar char="●"/>
            </a:pPr>
            <a:r>
              <a:rPr lang="en-US"/>
              <a:t>In page 4, if you are preparing this document yourself, please select #1a. </a:t>
            </a:r>
            <a:endParaRPr/>
          </a:p>
          <a:p>
            <a:pPr marL="457200" lvl="0" indent="-317500" algn="l" rtl="0">
              <a:lnSpc>
                <a:spcPct val="100000"/>
              </a:lnSpc>
              <a:spcBef>
                <a:spcPts val="0"/>
              </a:spcBef>
              <a:spcAft>
                <a:spcPts val="0"/>
              </a:spcAft>
              <a:buSzPts val="1400"/>
              <a:buChar char="●"/>
            </a:pPr>
            <a:r>
              <a:rPr lang="en-US"/>
              <a:t>Items #3-5- please complete your contact information </a:t>
            </a:r>
            <a:endParaRPr/>
          </a:p>
          <a:p>
            <a:pPr marL="457200" lvl="0" indent="-317500" algn="l" rtl="0">
              <a:lnSpc>
                <a:spcPct val="100000"/>
              </a:lnSpc>
              <a:spcBef>
                <a:spcPts val="0"/>
              </a:spcBef>
              <a:spcAft>
                <a:spcPts val="0"/>
              </a:spcAft>
              <a:buSzPts val="1400"/>
              <a:buChar char="●"/>
            </a:pPr>
            <a:r>
              <a:rPr lang="en-US"/>
              <a:t>In Item #7a, the application signature portion will be the only handwritten portion of the form. </a:t>
            </a:r>
            <a:endParaRPr/>
          </a:p>
          <a:p>
            <a:pPr marL="914400" lvl="1" indent="-317500" algn="l" rtl="0">
              <a:lnSpc>
                <a:spcPct val="100000"/>
              </a:lnSpc>
              <a:spcBef>
                <a:spcPts val="0"/>
              </a:spcBef>
              <a:spcAft>
                <a:spcPts val="0"/>
              </a:spcAft>
              <a:buSzPts val="1400"/>
              <a:buChar char="○"/>
            </a:pPr>
            <a:r>
              <a:rPr lang="en-US"/>
              <a:t>please be sure to sign this document in black ink and inside the box </a:t>
            </a:r>
            <a:endParaRPr/>
          </a:p>
          <a:p>
            <a:pPr marL="457200" lvl="0" indent="-317500" algn="l" rtl="0">
              <a:lnSpc>
                <a:spcPct val="100000"/>
              </a:lnSpc>
              <a:spcBef>
                <a:spcPts val="0"/>
              </a:spcBef>
              <a:spcAft>
                <a:spcPts val="0"/>
              </a:spcAft>
              <a:buSzPts val="1400"/>
              <a:buChar char="●"/>
            </a:pPr>
            <a:r>
              <a:rPr lang="en-US"/>
              <a:t>After that you will need to enter the date of signature and skip pages 5&amp;6 if checked #1a. However, please be sure to include all seven pages of the document when submitting to USCIS.</a:t>
            </a:r>
            <a:endParaRPr/>
          </a:p>
          <a:p>
            <a:pPr marL="0" lvl="0" indent="0" algn="l" rtl="0">
              <a:lnSpc>
                <a:spcPct val="100000"/>
              </a:lnSpc>
              <a:spcBef>
                <a:spcPts val="0"/>
              </a:spcBef>
              <a:spcAft>
                <a:spcPts val="0"/>
              </a:spcAft>
              <a:buSzPts val="1400"/>
              <a:buNone/>
            </a:pPr>
            <a:endParaRPr/>
          </a:p>
        </p:txBody>
      </p:sp>
      <p:sp>
        <p:nvSpPr>
          <p:cNvPr id="1775" name="Google Shape;1775;p17:notes"/>
          <p:cNvSpPr txBox="1">
            <a:spLocks noGrp="1"/>
          </p:cNvSpPr>
          <p:nvPr>
            <p:ph type="sldNum" idx="12"/>
          </p:nvPr>
        </p:nvSpPr>
        <p:spPr>
          <a:xfrm>
            <a:off x="4143587" y="9119474"/>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20</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7101418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0"/>
        <p:cNvGrpSpPr/>
        <p:nvPr/>
      </p:nvGrpSpPr>
      <p:grpSpPr>
        <a:xfrm>
          <a:off x="0" y="0"/>
          <a:ext cx="0" cy="0"/>
          <a:chOff x="0" y="0"/>
          <a:chExt cx="0" cy="0"/>
        </a:xfrm>
      </p:grpSpPr>
      <p:sp>
        <p:nvSpPr>
          <p:cNvPr id="1791" name="Google Shape;1791;g561dcfc484_0_20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2" name="Google Shape;1792;g561dcfc484_0_205: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In Page 7, Part 6 of the Form I-765, this section is useful if you need additional space to explain certain items.</a:t>
            </a:r>
            <a:endParaRPr/>
          </a:p>
          <a:p>
            <a:pPr marL="0" lvl="0" indent="0" algn="l" rtl="0">
              <a:lnSpc>
                <a:spcPct val="100000"/>
              </a:lnSpc>
              <a:spcBef>
                <a:spcPts val="0"/>
              </a:spcBef>
              <a:spcAft>
                <a:spcPts val="0"/>
              </a:spcAft>
              <a:buSzPts val="1400"/>
              <a:buNone/>
            </a:pPr>
            <a:r>
              <a:rPr lang="en-US"/>
              <a:t>These items can be any of the following: </a:t>
            </a:r>
            <a:endParaRPr/>
          </a:p>
          <a:p>
            <a:pPr marL="457200" lvl="0" indent="-317500" algn="l" rtl="0">
              <a:lnSpc>
                <a:spcPct val="100000"/>
              </a:lnSpc>
              <a:spcBef>
                <a:spcPts val="0"/>
              </a:spcBef>
              <a:spcAft>
                <a:spcPts val="0"/>
              </a:spcAft>
              <a:buSzPts val="1400"/>
              <a:buChar char="●"/>
            </a:pPr>
            <a:r>
              <a:rPr lang="en-US"/>
              <a:t>if you need more space to answer a certain question such as your name</a:t>
            </a:r>
            <a:endParaRPr/>
          </a:p>
          <a:p>
            <a:pPr marL="457200" lvl="0" indent="-317500" algn="l" rtl="0">
              <a:lnSpc>
                <a:spcPct val="100000"/>
              </a:lnSpc>
              <a:spcBef>
                <a:spcPts val="0"/>
              </a:spcBef>
              <a:spcAft>
                <a:spcPts val="0"/>
              </a:spcAft>
              <a:buSzPts val="1400"/>
              <a:buChar char="●"/>
            </a:pPr>
            <a:r>
              <a:rPr lang="en-US"/>
              <a:t>if you had any CPT authorization </a:t>
            </a:r>
            <a:endParaRPr/>
          </a:p>
          <a:p>
            <a:pPr marL="457200" lvl="0" indent="-317500" algn="l" rtl="0">
              <a:lnSpc>
                <a:spcPct val="100000"/>
              </a:lnSpc>
              <a:spcBef>
                <a:spcPts val="0"/>
              </a:spcBef>
              <a:spcAft>
                <a:spcPts val="0"/>
              </a:spcAft>
              <a:buSzPts val="1400"/>
              <a:buChar char="●"/>
            </a:pPr>
            <a:r>
              <a:rPr lang="en-US"/>
              <a:t>if you had previous OTP authorizations or denials </a:t>
            </a:r>
            <a:endParaRPr/>
          </a:p>
          <a:p>
            <a:pPr marL="457200" lvl="0" indent="-317500" algn="l" rtl="0">
              <a:lnSpc>
                <a:spcPct val="100000"/>
              </a:lnSpc>
              <a:spcBef>
                <a:spcPts val="0"/>
              </a:spcBef>
              <a:spcAft>
                <a:spcPts val="0"/>
              </a:spcAft>
              <a:buSzPts val="1400"/>
              <a:buChar char="●"/>
            </a:pPr>
            <a:r>
              <a:rPr lang="en-US"/>
              <a:t>or if you had a different SEVIS ID number in the past </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US"/>
              <a:t>In the next few slides, we will provide you with a template that you can use to easily explain any of the items above.</a:t>
            </a:r>
            <a:endParaRPr/>
          </a:p>
        </p:txBody>
      </p:sp>
      <p:sp>
        <p:nvSpPr>
          <p:cNvPr id="1793" name="Google Shape;1793;g561dcfc484_0_205: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21</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355073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1"/>
        <p:cNvGrpSpPr/>
        <p:nvPr/>
      </p:nvGrpSpPr>
      <p:grpSpPr>
        <a:xfrm>
          <a:off x="0" y="0"/>
          <a:ext cx="0" cy="0"/>
          <a:chOff x="0" y="0"/>
          <a:chExt cx="0" cy="0"/>
        </a:xfrm>
      </p:grpSpPr>
      <p:sp>
        <p:nvSpPr>
          <p:cNvPr id="1802" name="Google Shape;1802;g561dcfc484_0_23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3" name="Google Shape;1803;g561dcfc484_0_233: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If you had a CPT authorization while you were studying at UCR,  you will use this template to complete these items.</a:t>
            </a:r>
            <a:endParaRPr/>
          </a:p>
          <a:p>
            <a:pPr marL="457200" lvl="0" indent="-317500" algn="l" rtl="0">
              <a:lnSpc>
                <a:spcPct val="100000"/>
              </a:lnSpc>
              <a:spcBef>
                <a:spcPts val="0"/>
              </a:spcBef>
              <a:spcAft>
                <a:spcPts val="0"/>
              </a:spcAft>
              <a:buSzPts val="1400"/>
              <a:buChar char="●"/>
            </a:pPr>
            <a:r>
              <a:rPr lang="en-US"/>
              <a:t>The first three boxes in items #3a-3c will be used to detail what you will explaining </a:t>
            </a:r>
            <a:endParaRPr/>
          </a:p>
          <a:p>
            <a:pPr marL="457200" lvl="0" indent="-317500" algn="l" rtl="0">
              <a:lnSpc>
                <a:spcPct val="100000"/>
              </a:lnSpc>
              <a:spcBef>
                <a:spcPts val="0"/>
              </a:spcBef>
              <a:spcAft>
                <a:spcPts val="0"/>
              </a:spcAft>
              <a:buSzPts val="1400"/>
              <a:buChar char="●"/>
            </a:pPr>
            <a:r>
              <a:rPr lang="en-US"/>
              <a:t>In Item #3d, please use CPT Authorization as a title and enter the rest of the information per your CPT authorization.</a:t>
            </a:r>
            <a:endParaRPr/>
          </a:p>
          <a:p>
            <a:pPr marL="457200" lvl="0" indent="-317500" algn="l" rtl="0">
              <a:lnSpc>
                <a:spcPct val="100000"/>
              </a:lnSpc>
              <a:spcBef>
                <a:spcPts val="0"/>
              </a:spcBef>
              <a:spcAft>
                <a:spcPts val="0"/>
              </a:spcAft>
              <a:buSzPts val="1400"/>
              <a:buChar char="●"/>
            </a:pPr>
            <a:r>
              <a:rPr lang="en-US"/>
              <a:t>Lastly, please be sure to attach a copy of your CPT I-20. </a:t>
            </a:r>
            <a:endParaRPr/>
          </a:p>
        </p:txBody>
      </p:sp>
      <p:sp>
        <p:nvSpPr>
          <p:cNvPr id="1804" name="Google Shape;1804;g561dcfc484_0_233: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22</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3854164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4"/>
        <p:cNvGrpSpPr/>
        <p:nvPr/>
      </p:nvGrpSpPr>
      <p:grpSpPr>
        <a:xfrm>
          <a:off x="0" y="0"/>
          <a:ext cx="0" cy="0"/>
          <a:chOff x="0" y="0"/>
          <a:chExt cx="0" cy="0"/>
        </a:xfrm>
      </p:grpSpPr>
      <p:sp>
        <p:nvSpPr>
          <p:cNvPr id="1815" name="Google Shape;1815;g561dcfc484_0_25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6" name="Google Shape;1816;g561dcfc484_0_258: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SzPts val="1400"/>
              <a:buNone/>
            </a:pPr>
            <a:r>
              <a:rPr lang="en-US"/>
              <a:t>If you had a previous OPT authorization,  you will use this template to complete these items.</a:t>
            </a:r>
            <a:endParaRPr/>
          </a:p>
          <a:p>
            <a:pPr marL="457200" lvl="0" indent="-317500" algn="l" rtl="0">
              <a:spcBef>
                <a:spcPts val="0"/>
              </a:spcBef>
              <a:spcAft>
                <a:spcPts val="0"/>
              </a:spcAft>
              <a:buSzPts val="1400"/>
              <a:buChar char="●"/>
            </a:pPr>
            <a:r>
              <a:rPr lang="en-US"/>
              <a:t>The first three boxes in items #3a-3c will be used to detail what you will explaining </a:t>
            </a:r>
            <a:endParaRPr/>
          </a:p>
          <a:p>
            <a:pPr marL="457200" lvl="0" indent="-317500" algn="l" rtl="0">
              <a:spcBef>
                <a:spcPts val="0"/>
              </a:spcBef>
              <a:spcAft>
                <a:spcPts val="0"/>
              </a:spcAft>
              <a:buSzPts val="1400"/>
              <a:buChar char="●"/>
            </a:pPr>
            <a:r>
              <a:rPr lang="en-US"/>
              <a:t>In Item #3d, please use Previous OPT Authorization as a title and enter the rest of the information per your past OPT authorization.</a:t>
            </a:r>
            <a:endParaRPr/>
          </a:p>
          <a:p>
            <a:pPr marL="457200" lvl="0" indent="-317500" algn="l" rtl="0">
              <a:spcBef>
                <a:spcPts val="0"/>
              </a:spcBef>
              <a:spcAft>
                <a:spcPts val="0"/>
              </a:spcAft>
              <a:buSzPts val="1400"/>
              <a:buChar char="●"/>
            </a:pPr>
            <a:r>
              <a:rPr lang="en-US"/>
              <a:t>Lastly, please be sure to attach a copy of your EAD card. </a:t>
            </a:r>
            <a:endParaRPr/>
          </a:p>
          <a:p>
            <a:pPr marL="0" lvl="0" indent="0" algn="l" rtl="0">
              <a:lnSpc>
                <a:spcPct val="100000"/>
              </a:lnSpc>
              <a:spcBef>
                <a:spcPts val="0"/>
              </a:spcBef>
              <a:spcAft>
                <a:spcPts val="0"/>
              </a:spcAft>
              <a:buSzPts val="1400"/>
              <a:buNone/>
            </a:pPr>
            <a:endParaRPr/>
          </a:p>
        </p:txBody>
      </p:sp>
      <p:sp>
        <p:nvSpPr>
          <p:cNvPr id="1817" name="Google Shape;1817;g561dcfc484_0_258: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23</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4979617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5"/>
        <p:cNvGrpSpPr/>
        <p:nvPr/>
      </p:nvGrpSpPr>
      <p:grpSpPr>
        <a:xfrm>
          <a:off x="0" y="0"/>
          <a:ext cx="0" cy="0"/>
          <a:chOff x="0" y="0"/>
          <a:chExt cx="0" cy="0"/>
        </a:xfrm>
      </p:grpSpPr>
      <p:sp>
        <p:nvSpPr>
          <p:cNvPr id="1826" name="Google Shape;1826;g561dcfc484_0_26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7" name="Google Shape;1827;g561dcfc484_0_269: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SzPts val="1400"/>
              <a:buNone/>
            </a:pPr>
            <a:r>
              <a:rPr lang="en-US"/>
              <a:t>If you had a previous SEVIS ID number,  you will use this template to complete these items.</a:t>
            </a:r>
            <a:endParaRPr/>
          </a:p>
          <a:p>
            <a:pPr marL="457200" lvl="0" indent="-317500" algn="l" rtl="0">
              <a:spcBef>
                <a:spcPts val="0"/>
              </a:spcBef>
              <a:spcAft>
                <a:spcPts val="0"/>
              </a:spcAft>
              <a:buSzPts val="1400"/>
              <a:buChar char="●"/>
            </a:pPr>
            <a:r>
              <a:rPr lang="en-US"/>
              <a:t>The first three boxes in items #3a-3c will be used to detail what you will explaining </a:t>
            </a:r>
            <a:endParaRPr/>
          </a:p>
          <a:p>
            <a:pPr marL="457200" lvl="0" indent="-317500" algn="l" rtl="0">
              <a:spcBef>
                <a:spcPts val="0"/>
              </a:spcBef>
              <a:spcAft>
                <a:spcPts val="0"/>
              </a:spcAft>
              <a:buSzPts val="1400"/>
              <a:buChar char="●"/>
            </a:pPr>
            <a:r>
              <a:rPr lang="en-US"/>
              <a:t>In Item #3d, please use Previous SEVIS ID as a title and enter the rest of the information per your previous SEVID ID number</a:t>
            </a:r>
            <a:endParaRPr/>
          </a:p>
          <a:p>
            <a:pPr marL="457200" lvl="0" indent="-317500" algn="l" rtl="0">
              <a:spcBef>
                <a:spcPts val="0"/>
              </a:spcBef>
              <a:spcAft>
                <a:spcPts val="0"/>
              </a:spcAft>
              <a:buSzPts val="1400"/>
              <a:buChar char="●"/>
            </a:pPr>
            <a:r>
              <a:rPr lang="en-US"/>
              <a:t>Lastly, please be sure to attach a copy of your I-20 with that SEVIS ID number</a:t>
            </a:r>
            <a:endParaRPr/>
          </a:p>
          <a:p>
            <a:pPr marL="0" lvl="0" indent="0" algn="l" rtl="0">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828" name="Google Shape;1828;g561dcfc484_0_269: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24</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9398930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6"/>
        <p:cNvGrpSpPr/>
        <p:nvPr/>
      </p:nvGrpSpPr>
      <p:grpSpPr>
        <a:xfrm>
          <a:off x="0" y="0"/>
          <a:ext cx="0" cy="0"/>
          <a:chOff x="0" y="0"/>
          <a:chExt cx="0" cy="0"/>
        </a:xfrm>
      </p:grpSpPr>
      <p:sp>
        <p:nvSpPr>
          <p:cNvPr id="1837" name="Google Shape;1837;g567bdf39ca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8" name="Google Shape;1838;g567bdf39ca_0_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457200" lvl="0" indent="-317500" algn="l" rtl="0">
              <a:lnSpc>
                <a:spcPct val="100000"/>
              </a:lnSpc>
              <a:spcBef>
                <a:spcPts val="0"/>
              </a:spcBef>
              <a:spcAft>
                <a:spcPts val="0"/>
              </a:spcAft>
              <a:buSzPts val="1400"/>
              <a:buChar char="●"/>
            </a:pPr>
            <a:r>
              <a:rPr lang="en-US"/>
              <a:t>The Form G-1145 will need to be completed if you would like to receive eNotifications regarding your OPT application. </a:t>
            </a:r>
            <a:endParaRPr/>
          </a:p>
          <a:p>
            <a:pPr marL="457200" lvl="0" indent="-317500" algn="l" rtl="0">
              <a:lnSpc>
                <a:spcPct val="100000"/>
              </a:lnSpc>
              <a:spcBef>
                <a:spcPts val="0"/>
              </a:spcBef>
              <a:spcAft>
                <a:spcPts val="0"/>
              </a:spcAft>
              <a:buSzPts val="1400"/>
              <a:buChar char="●"/>
            </a:pPr>
            <a:r>
              <a:rPr lang="en-US"/>
              <a:t>This document is not require but, we strongly recommend all students to submit this. </a:t>
            </a:r>
            <a:endParaRPr/>
          </a:p>
          <a:p>
            <a:pPr marL="457200" lvl="0" indent="-317500" algn="l" rtl="0">
              <a:lnSpc>
                <a:spcPct val="100000"/>
              </a:lnSpc>
              <a:spcBef>
                <a:spcPts val="0"/>
              </a:spcBef>
              <a:spcAft>
                <a:spcPts val="0"/>
              </a:spcAft>
              <a:buSzPts val="1400"/>
              <a:buChar char="●"/>
            </a:pPr>
            <a:r>
              <a:rPr lang="en-US"/>
              <a:t>Please be sure to type out your information </a:t>
            </a:r>
            <a:endParaRPr/>
          </a:p>
        </p:txBody>
      </p:sp>
      <p:sp>
        <p:nvSpPr>
          <p:cNvPr id="1839" name="Google Shape;1839;g567bdf39ca_0_0: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25</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5468162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7"/>
        <p:cNvGrpSpPr/>
        <p:nvPr/>
      </p:nvGrpSpPr>
      <p:grpSpPr>
        <a:xfrm>
          <a:off x="0" y="0"/>
          <a:ext cx="0" cy="0"/>
          <a:chOff x="0" y="0"/>
          <a:chExt cx="0" cy="0"/>
        </a:xfrm>
      </p:grpSpPr>
      <p:sp>
        <p:nvSpPr>
          <p:cNvPr id="1848" name="Google Shape;1848;p1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9" name="Google Shape;1849;p18: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457200" lvl="0" indent="-317500" algn="l" rtl="0">
              <a:lnSpc>
                <a:spcPct val="100000"/>
              </a:lnSpc>
              <a:spcBef>
                <a:spcPts val="0"/>
              </a:spcBef>
              <a:spcAft>
                <a:spcPts val="0"/>
              </a:spcAft>
              <a:buSzPts val="1400"/>
              <a:buChar char="●"/>
            </a:pPr>
            <a:r>
              <a:rPr lang="en-US"/>
              <a:t>The I-94 is an arrival-departure record of your travel to and from the U.S. </a:t>
            </a:r>
            <a:endParaRPr/>
          </a:p>
          <a:p>
            <a:pPr marL="457200" lvl="0" indent="-317500" algn="l" rtl="0">
              <a:lnSpc>
                <a:spcPct val="100000"/>
              </a:lnSpc>
              <a:spcBef>
                <a:spcPts val="0"/>
              </a:spcBef>
              <a:spcAft>
                <a:spcPts val="0"/>
              </a:spcAft>
              <a:buSzPts val="1400"/>
              <a:buChar char="●"/>
            </a:pPr>
            <a:r>
              <a:rPr lang="en-US"/>
              <a:t>To access your most updated I-94, you can go to the official I-94 CBP website and get an electronic copy</a:t>
            </a:r>
            <a:endParaRPr/>
          </a:p>
        </p:txBody>
      </p:sp>
      <p:sp>
        <p:nvSpPr>
          <p:cNvPr id="1850" name="Google Shape;1850;p18: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26</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341058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1"/>
        <p:cNvGrpSpPr/>
        <p:nvPr/>
      </p:nvGrpSpPr>
      <p:grpSpPr>
        <a:xfrm>
          <a:off x="0" y="0"/>
          <a:ext cx="0" cy="0"/>
          <a:chOff x="0" y="0"/>
          <a:chExt cx="0" cy="0"/>
        </a:xfrm>
      </p:grpSpPr>
      <p:sp>
        <p:nvSpPr>
          <p:cNvPr id="1862" name="Google Shape;1862;g7d6b136329_0_131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3" name="Google Shape;1863;g7d6b136329_0_1316: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457200" lvl="0" indent="-317500" algn="l" rtl="0">
              <a:lnSpc>
                <a:spcPct val="100000"/>
              </a:lnSpc>
              <a:spcBef>
                <a:spcPts val="0"/>
              </a:spcBef>
              <a:spcAft>
                <a:spcPts val="0"/>
              </a:spcAft>
              <a:buSzPts val="1400"/>
              <a:buChar char="●"/>
            </a:pPr>
            <a:r>
              <a:rPr lang="en-US"/>
              <a:t>You will also need to provide a copy of your passport and your most recent F-1 Visa stamp</a:t>
            </a:r>
            <a:endParaRPr/>
          </a:p>
          <a:p>
            <a:pPr marL="457200" lvl="0" indent="-317500" algn="l" rtl="0">
              <a:lnSpc>
                <a:spcPct val="100000"/>
              </a:lnSpc>
              <a:spcBef>
                <a:spcPts val="0"/>
              </a:spcBef>
              <a:spcAft>
                <a:spcPts val="0"/>
              </a:spcAft>
              <a:buSzPts val="1400"/>
              <a:buChar char="●"/>
            </a:pPr>
            <a:r>
              <a:rPr lang="en-US"/>
              <a:t>The copy that you provide should be a clear copy and should not be too enlarged or minimized </a:t>
            </a:r>
            <a:endParaRPr/>
          </a:p>
          <a:p>
            <a:pPr marL="457200" lvl="0" indent="-317500" algn="l" rtl="0">
              <a:lnSpc>
                <a:spcPct val="100000"/>
              </a:lnSpc>
              <a:spcBef>
                <a:spcPts val="0"/>
              </a:spcBef>
              <a:spcAft>
                <a:spcPts val="0"/>
              </a:spcAft>
              <a:buSzPts val="1400"/>
              <a:buChar char="●"/>
            </a:pPr>
            <a:r>
              <a:rPr lang="en-US"/>
              <a:t>Please note that your F-1 visa does not have to be valid at the time of your OPT application </a:t>
            </a:r>
            <a:endParaRPr/>
          </a:p>
          <a:p>
            <a:pPr marL="0" lvl="0" indent="0" algn="l" rtl="0">
              <a:lnSpc>
                <a:spcPct val="100000"/>
              </a:lnSpc>
              <a:spcBef>
                <a:spcPts val="0"/>
              </a:spcBef>
              <a:spcAft>
                <a:spcPts val="0"/>
              </a:spcAft>
              <a:buNone/>
            </a:pPr>
            <a:endParaRPr/>
          </a:p>
        </p:txBody>
      </p:sp>
      <p:sp>
        <p:nvSpPr>
          <p:cNvPr id="1864" name="Google Shape;1864;g7d6b136329_0_1316: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27</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2911084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7"/>
        <p:cNvGrpSpPr/>
        <p:nvPr/>
      </p:nvGrpSpPr>
      <p:grpSpPr>
        <a:xfrm>
          <a:off x="0" y="0"/>
          <a:ext cx="0" cy="0"/>
          <a:chOff x="0" y="0"/>
          <a:chExt cx="0" cy="0"/>
        </a:xfrm>
      </p:grpSpPr>
      <p:sp>
        <p:nvSpPr>
          <p:cNvPr id="1888" name="Google Shape;1888;g561dcfc484_0_17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9" name="Google Shape;1889;g561dcfc484_0_175: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Once your documents are reviewed, an ISS advisor will issue you documents including: </a:t>
            </a:r>
            <a:endParaRPr/>
          </a:p>
          <a:p>
            <a:pPr marL="457200" lvl="0" indent="-317500" algn="l" rtl="0">
              <a:lnSpc>
                <a:spcPct val="100000"/>
              </a:lnSpc>
              <a:spcBef>
                <a:spcPts val="0"/>
              </a:spcBef>
              <a:spcAft>
                <a:spcPts val="0"/>
              </a:spcAft>
              <a:buSzPts val="1400"/>
              <a:buChar char="●"/>
            </a:pPr>
            <a:r>
              <a:rPr lang="en-US"/>
              <a:t>an OPT I-20</a:t>
            </a:r>
            <a:endParaRPr/>
          </a:p>
          <a:p>
            <a:pPr marL="457200" lvl="0" indent="-317500" algn="l" rtl="0">
              <a:lnSpc>
                <a:spcPct val="100000"/>
              </a:lnSpc>
              <a:spcBef>
                <a:spcPts val="0"/>
              </a:spcBef>
              <a:spcAft>
                <a:spcPts val="0"/>
              </a:spcAft>
              <a:buSzPts val="1400"/>
              <a:buChar char="●"/>
            </a:pPr>
            <a:r>
              <a:rPr lang="en-US"/>
              <a:t>an OPT Materials Checklist - this will include the advisor’s recommendations on your OPT documents </a:t>
            </a:r>
            <a:endParaRPr/>
          </a:p>
          <a:p>
            <a:pPr marL="457200" lvl="0" indent="-317500" algn="l" rtl="0">
              <a:lnSpc>
                <a:spcPct val="100000"/>
              </a:lnSpc>
              <a:spcBef>
                <a:spcPts val="0"/>
              </a:spcBef>
              <a:spcAft>
                <a:spcPts val="0"/>
              </a:spcAft>
              <a:buSzPts val="1400"/>
              <a:buChar char="●"/>
            </a:pPr>
            <a:r>
              <a:rPr lang="en-US"/>
              <a:t> and finally an OPT Application checklist </a:t>
            </a:r>
            <a:endParaRPr/>
          </a:p>
        </p:txBody>
      </p:sp>
      <p:sp>
        <p:nvSpPr>
          <p:cNvPr id="1890" name="Google Shape;1890;g561dcfc484_0_175: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extLst>
      <p:ext uri="{BB962C8B-B14F-4D97-AF65-F5344CB8AC3E}">
        <p14:creationId xmlns:p14="http://schemas.microsoft.com/office/powerpoint/2010/main" val="9663319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7"/>
        <p:cNvGrpSpPr/>
        <p:nvPr/>
      </p:nvGrpSpPr>
      <p:grpSpPr>
        <a:xfrm>
          <a:off x="0" y="0"/>
          <a:ext cx="0" cy="0"/>
          <a:chOff x="0" y="0"/>
          <a:chExt cx="0" cy="0"/>
        </a:xfrm>
      </p:grpSpPr>
      <p:sp>
        <p:nvSpPr>
          <p:cNvPr id="1908" name="Google Shape;1908;g561dcfc484_0_16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9" name="Google Shape;1909;g561dcfc484_0_167: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457200" lvl="0" indent="-317500" algn="l" rtl="0">
              <a:lnSpc>
                <a:spcPct val="100000"/>
              </a:lnSpc>
              <a:spcBef>
                <a:spcPts val="0"/>
              </a:spcBef>
              <a:spcAft>
                <a:spcPts val="0"/>
              </a:spcAft>
              <a:buSzPts val="1400"/>
              <a:buChar char="●"/>
            </a:pPr>
            <a:r>
              <a:rPr lang="en-US"/>
              <a:t>Once you receive your OPT I-20, it will include: the OPT recommendation and a travel signature </a:t>
            </a:r>
            <a:endParaRPr/>
          </a:p>
          <a:p>
            <a:pPr marL="457200" lvl="0" indent="-317500" algn="l" rtl="0">
              <a:lnSpc>
                <a:spcPct val="100000"/>
              </a:lnSpc>
              <a:spcBef>
                <a:spcPts val="0"/>
              </a:spcBef>
              <a:spcAft>
                <a:spcPts val="0"/>
              </a:spcAft>
              <a:buSzPts val="1400"/>
              <a:buChar char="●"/>
            </a:pPr>
            <a:r>
              <a:rPr lang="en-US"/>
              <a:t>Before you sign the I-20, please double-check to see if all of the information is correct and make a photocopy</a:t>
            </a:r>
            <a:endParaRPr/>
          </a:p>
          <a:p>
            <a:pPr marL="457200" lvl="0" indent="-317500" algn="l" rtl="0">
              <a:lnSpc>
                <a:spcPct val="100000"/>
              </a:lnSpc>
              <a:spcBef>
                <a:spcPts val="0"/>
              </a:spcBef>
              <a:spcAft>
                <a:spcPts val="0"/>
              </a:spcAft>
              <a:buSzPts val="1400"/>
              <a:buChar char="●"/>
            </a:pPr>
            <a:r>
              <a:rPr lang="en-US"/>
              <a:t>Please keep in mind that OPT applications must be mailed to USCIS within 30 days of the OPT I-20 issue date </a:t>
            </a:r>
            <a:endParaRPr/>
          </a:p>
          <a:p>
            <a:pPr marL="914400" lvl="1" indent="-317500" algn="l" rtl="0">
              <a:lnSpc>
                <a:spcPct val="100000"/>
              </a:lnSpc>
              <a:spcBef>
                <a:spcPts val="0"/>
              </a:spcBef>
              <a:spcAft>
                <a:spcPts val="0"/>
              </a:spcAft>
              <a:buSzPts val="1400"/>
              <a:buChar char="○"/>
            </a:pPr>
            <a:r>
              <a:rPr lang="en-US"/>
              <a:t>You can check where the OPT I-20 issue date is at the bottom of the I-20 (as shown in the image) </a:t>
            </a:r>
            <a:endParaRPr/>
          </a:p>
          <a:p>
            <a:pPr marL="914400" lvl="1" indent="-317500" algn="l" rtl="0">
              <a:lnSpc>
                <a:spcPct val="100000"/>
              </a:lnSpc>
              <a:spcBef>
                <a:spcPts val="0"/>
              </a:spcBef>
              <a:spcAft>
                <a:spcPts val="0"/>
              </a:spcAft>
              <a:buSzPts val="1400"/>
              <a:buChar char="○"/>
            </a:pPr>
            <a:r>
              <a:rPr lang="en-US"/>
              <a:t>USCIS has become very strict about this rule so, please keep an eye on this </a:t>
            </a:r>
            <a:endParaRPr/>
          </a:p>
        </p:txBody>
      </p:sp>
      <p:sp>
        <p:nvSpPr>
          <p:cNvPr id="1910" name="Google Shape;1910;g561dcfc484_0_167: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extLst>
      <p:ext uri="{BB962C8B-B14F-4D97-AF65-F5344CB8AC3E}">
        <p14:creationId xmlns:p14="http://schemas.microsoft.com/office/powerpoint/2010/main" val="20144905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6"/>
        <p:cNvGrpSpPr/>
        <p:nvPr/>
      </p:nvGrpSpPr>
      <p:grpSpPr>
        <a:xfrm>
          <a:off x="0" y="0"/>
          <a:ext cx="0" cy="0"/>
          <a:chOff x="0" y="0"/>
          <a:chExt cx="0" cy="0"/>
        </a:xfrm>
      </p:grpSpPr>
      <p:sp>
        <p:nvSpPr>
          <p:cNvPr id="1547" name="Google Shape;1547;g5cee40a66c_2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8" name="Google Shape;1548;g5cee40a66c_2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a:t>For our first topic, we will talk about general information about OPT</a:t>
            </a:r>
            <a:endParaRPr/>
          </a:p>
        </p:txBody>
      </p:sp>
      <p:sp>
        <p:nvSpPr>
          <p:cNvPr id="1549" name="Google Shape;1549;g5cee40a66c_2_0: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6"/>
        <p:cNvGrpSpPr/>
        <p:nvPr/>
      </p:nvGrpSpPr>
      <p:grpSpPr>
        <a:xfrm>
          <a:off x="0" y="0"/>
          <a:ext cx="0" cy="0"/>
          <a:chOff x="0" y="0"/>
          <a:chExt cx="0" cy="0"/>
        </a:xfrm>
      </p:grpSpPr>
      <p:sp>
        <p:nvSpPr>
          <p:cNvPr id="1927" name="Google Shape;1927;p2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8" name="Google Shape;1928;p2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457200" lvl="0" indent="-317500" algn="l" rtl="0">
              <a:lnSpc>
                <a:spcPct val="100000"/>
              </a:lnSpc>
              <a:spcBef>
                <a:spcPts val="0"/>
              </a:spcBef>
              <a:spcAft>
                <a:spcPts val="0"/>
              </a:spcAft>
              <a:buSzPts val="1400"/>
              <a:buChar char="●"/>
            </a:pPr>
            <a:r>
              <a:rPr lang="en-US"/>
              <a:t>Now that you have received your OPT I-20, you can assemble your final packet to mail to USCIS. </a:t>
            </a:r>
            <a:endParaRPr/>
          </a:p>
          <a:p>
            <a:pPr marL="457200" lvl="0" indent="-317500" algn="l" rtl="0">
              <a:lnSpc>
                <a:spcPct val="100000"/>
              </a:lnSpc>
              <a:spcBef>
                <a:spcPts val="0"/>
              </a:spcBef>
              <a:spcAft>
                <a:spcPts val="0"/>
              </a:spcAft>
              <a:buSzPts val="1400"/>
              <a:buChar char="●"/>
            </a:pPr>
            <a:r>
              <a:rPr lang="en-US"/>
              <a:t>Please be sure your documents in this order and do not staple them together</a:t>
            </a:r>
            <a:endParaRPr/>
          </a:p>
        </p:txBody>
      </p:sp>
      <p:sp>
        <p:nvSpPr>
          <p:cNvPr id="1929" name="Google Shape;1929;p20: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extLst>
      <p:ext uri="{BB962C8B-B14F-4D97-AF65-F5344CB8AC3E}">
        <p14:creationId xmlns:p14="http://schemas.microsoft.com/office/powerpoint/2010/main" val="21167705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5"/>
        <p:cNvGrpSpPr/>
        <p:nvPr/>
      </p:nvGrpSpPr>
      <p:grpSpPr>
        <a:xfrm>
          <a:off x="0" y="0"/>
          <a:ext cx="0" cy="0"/>
          <a:chOff x="0" y="0"/>
          <a:chExt cx="0" cy="0"/>
        </a:xfrm>
      </p:grpSpPr>
      <p:sp>
        <p:nvSpPr>
          <p:cNvPr id="1936" name="Google Shape;1936;g7cfdc24d76_0_129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7" name="Google Shape;1937;g7cfdc24d76_0_1298: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457200" lvl="0" indent="-317500" algn="l" rtl="0">
              <a:lnSpc>
                <a:spcPct val="100000"/>
              </a:lnSpc>
              <a:spcBef>
                <a:spcPts val="0"/>
              </a:spcBef>
              <a:spcAft>
                <a:spcPts val="0"/>
              </a:spcAft>
              <a:buSzPts val="1400"/>
              <a:buChar char="●"/>
            </a:pPr>
            <a:r>
              <a:rPr lang="en-US"/>
              <a:t>On top of the packet, you will need to include a $410 application fee to USCIS </a:t>
            </a:r>
            <a:endParaRPr/>
          </a:p>
          <a:p>
            <a:pPr marL="457200" lvl="0" indent="-317500" algn="l" rtl="0">
              <a:lnSpc>
                <a:spcPct val="100000"/>
              </a:lnSpc>
              <a:spcBef>
                <a:spcPts val="0"/>
              </a:spcBef>
              <a:spcAft>
                <a:spcPts val="0"/>
              </a:spcAft>
              <a:buSzPts val="1400"/>
              <a:buChar char="●"/>
            </a:pPr>
            <a:r>
              <a:rPr lang="en-US"/>
              <a:t>Some acceptable payment methods include personal check, money order, cashier’s check, and credit card payment. </a:t>
            </a:r>
            <a:endParaRPr/>
          </a:p>
          <a:p>
            <a:pPr marL="457200" lvl="0" indent="-317500" algn="l" rtl="0">
              <a:lnSpc>
                <a:spcPct val="100000"/>
              </a:lnSpc>
              <a:spcBef>
                <a:spcPts val="0"/>
              </a:spcBef>
              <a:spcAft>
                <a:spcPts val="0"/>
              </a:spcAft>
              <a:buSzPts val="1400"/>
              <a:buChar char="●"/>
            </a:pPr>
            <a:r>
              <a:rPr lang="en-US"/>
              <a:t>The most recommended methods of payment are as indicated in the slide </a:t>
            </a:r>
            <a:endParaRPr/>
          </a:p>
          <a:p>
            <a:pPr marL="914400" lvl="1" indent="-317500" algn="l" rtl="0">
              <a:lnSpc>
                <a:spcPct val="100000"/>
              </a:lnSpc>
              <a:spcBef>
                <a:spcPts val="0"/>
              </a:spcBef>
              <a:spcAft>
                <a:spcPts val="0"/>
              </a:spcAft>
              <a:buSzPts val="1400"/>
              <a:buChar char="○"/>
            </a:pPr>
            <a:r>
              <a:rPr lang="en-US"/>
              <a:t>The fee should be payable to “U.S. Department of Homeland Security” and the fee should indicate your name </a:t>
            </a:r>
            <a:endParaRPr/>
          </a:p>
          <a:p>
            <a:pPr marL="457200" lvl="0" indent="-317500" algn="l" rtl="0">
              <a:lnSpc>
                <a:spcPct val="100000"/>
              </a:lnSpc>
              <a:spcBef>
                <a:spcPts val="0"/>
              </a:spcBef>
              <a:spcAft>
                <a:spcPts val="0"/>
              </a:spcAft>
              <a:buSzPts val="1400"/>
              <a:buChar char="●"/>
            </a:pPr>
            <a:r>
              <a:rPr lang="en-US"/>
              <a:t>For credit card payment, you can complete the Form G-1450 available on the USCIS website. </a:t>
            </a:r>
            <a:endParaRPr/>
          </a:p>
          <a:p>
            <a:pPr marL="914400" lvl="1" indent="-317500" algn="l" rtl="0">
              <a:lnSpc>
                <a:spcPct val="100000"/>
              </a:lnSpc>
              <a:spcBef>
                <a:spcPts val="0"/>
              </a:spcBef>
              <a:spcAft>
                <a:spcPts val="0"/>
              </a:spcAft>
              <a:buSzPts val="1400"/>
              <a:buChar char="○"/>
            </a:pPr>
            <a:r>
              <a:rPr lang="en-US"/>
              <a:t>Please keep in mind that the credit card will need to be U.S. issued</a:t>
            </a:r>
            <a:endParaRPr/>
          </a:p>
        </p:txBody>
      </p:sp>
      <p:sp>
        <p:nvSpPr>
          <p:cNvPr id="1938" name="Google Shape;1938;g7cfdc24d76_0_1298: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31</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3593386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1"/>
        <p:cNvGrpSpPr/>
        <p:nvPr/>
      </p:nvGrpSpPr>
      <p:grpSpPr>
        <a:xfrm>
          <a:off x="0" y="0"/>
          <a:ext cx="0" cy="0"/>
          <a:chOff x="0" y="0"/>
          <a:chExt cx="0" cy="0"/>
        </a:xfrm>
      </p:grpSpPr>
      <p:sp>
        <p:nvSpPr>
          <p:cNvPr id="1952" name="Google Shape;1952;g7cfdc24d76_0_131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3" name="Google Shape;1953;g7cfdc24d76_0_1315: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457200" lvl="0" indent="-317500" algn="l" rtl="0">
              <a:lnSpc>
                <a:spcPct val="100000"/>
              </a:lnSpc>
              <a:spcBef>
                <a:spcPts val="0"/>
              </a:spcBef>
              <a:spcAft>
                <a:spcPts val="0"/>
              </a:spcAft>
              <a:buSzPts val="1400"/>
              <a:buChar char="●"/>
            </a:pPr>
            <a:r>
              <a:rPr lang="en-US" dirty="0"/>
              <a:t>You will also need to provide 2 passport-style photos </a:t>
            </a:r>
            <a:endParaRPr dirty="0"/>
          </a:p>
          <a:p>
            <a:pPr marL="457200" lvl="0" indent="-317500" algn="l" rtl="0">
              <a:lnSpc>
                <a:spcPct val="100000"/>
              </a:lnSpc>
              <a:spcBef>
                <a:spcPts val="0"/>
              </a:spcBef>
              <a:spcAft>
                <a:spcPts val="0"/>
              </a:spcAft>
              <a:buSzPts val="1400"/>
              <a:buChar char="●"/>
            </a:pPr>
            <a:r>
              <a:rPr lang="en-US" dirty="0"/>
              <a:t>The photos must be 2x2 and must meet specifications of the U.S. Department of State</a:t>
            </a:r>
            <a:endParaRPr dirty="0"/>
          </a:p>
          <a:p>
            <a:pPr marL="457200" lvl="0" indent="-317500" algn="l" rtl="0">
              <a:lnSpc>
                <a:spcPct val="100000"/>
              </a:lnSpc>
              <a:spcBef>
                <a:spcPts val="0"/>
              </a:spcBef>
              <a:spcAft>
                <a:spcPts val="0"/>
              </a:spcAft>
              <a:buSzPts val="1400"/>
              <a:buChar char="●"/>
            </a:pPr>
            <a:r>
              <a:rPr lang="en-US" dirty="0"/>
              <a:t>Once you have your passport photos, you can write your name and I-94 or SEVIS ID number on the back of the photo. </a:t>
            </a:r>
            <a:endParaRPr dirty="0"/>
          </a:p>
          <a:p>
            <a:pPr marL="457200" lvl="0" indent="-317500" algn="l" rtl="0">
              <a:lnSpc>
                <a:spcPct val="100000"/>
              </a:lnSpc>
              <a:spcBef>
                <a:spcPts val="0"/>
              </a:spcBef>
              <a:spcAft>
                <a:spcPts val="0"/>
              </a:spcAft>
              <a:buSzPts val="1400"/>
              <a:buChar char="●"/>
            </a:pPr>
            <a:r>
              <a:rPr lang="en-US" dirty="0"/>
              <a:t>You can take passport photos at your local drugstore or U.S. postal service. </a:t>
            </a:r>
            <a:endParaRPr dirty="0"/>
          </a:p>
        </p:txBody>
      </p:sp>
      <p:sp>
        <p:nvSpPr>
          <p:cNvPr id="1954" name="Google Shape;1954;g7cfdc24d76_0_1315: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32</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9053913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8"/>
        <p:cNvGrpSpPr/>
        <p:nvPr/>
      </p:nvGrpSpPr>
      <p:grpSpPr>
        <a:xfrm>
          <a:off x="0" y="0"/>
          <a:ext cx="0" cy="0"/>
          <a:chOff x="0" y="0"/>
          <a:chExt cx="0" cy="0"/>
        </a:xfrm>
      </p:grpSpPr>
      <p:sp>
        <p:nvSpPr>
          <p:cNvPr id="1969" name="Google Shape;1969;g561dcfc484_0_19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0" name="Google Shape;1970;g561dcfc484_0_192: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457200" lvl="0" indent="-317500" algn="l" rtl="0">
              <a:lnSpc>
                <a:spcPct val="100000"/>
              </a:lnSpc>
              <a:spcBef>
                <a:spcPts val="0"/>
              </a:spcBef>
              <a:spcAft>
                <a:spcPts val="0"/>
              </a:spcAft>
              <a:buSzPts val="1400"/>
              <a:buChar char="●"/>
            </a:pPr>
            <a:r>
              <a:rPr lang="en-US"/>
              <a:t>Once you have assembled your OPT application, please make sure to clip and not staple your documents. </a:t>
            </a:r>
            <a:endParaRPr/>
          </a:p>
          <a:p>
            <a:pPr marL="457200" lvl="0" indent="-317500" algn="l" rtl="0">
              <a:lnSpc>
                <a:spcPct val="100000"/>
              </a:lnSpc>
              <a:spcBef>
                <a:spcPts val="0"/>
              </a:spcBef>
              <a:spcAft>
                <a:spcPts val="0"/>
              </a:spcAft>
              <a:buSzPts val="1400"/>
              <a:buChar char="●"/>
            </a:pPr>
            <a:r>
              <a:rPr lang="en-US"/>
              <a:t>It is also recommended to receive a tracking number when mailing your documents. </a:t>
            </a:r>
            <a:endParaRPr/>
          </a:p>
          <a:p>
            <a:pPr marL="457200" lvl="0" indent="-317500" algn="l" rtl="0">
              <a:lnSpc>
                <a:spcPct val="100000"/>
              </a:lnSpc>
              <a:spcBef>
                <a:spcPts val="0"/>
              </a:spcBef>
              <a:spcAft>
                <a:spcPts val="0"/>
              </a:spcAft>
              <a:buSzPts val="1400"/>
              <a:buChar char="●"/>
            </a:pPr>
            <a:r>
              <a:rPr lang="en-US"/>
              <a:t>The USCIS mailing address will depend on the state you are mailing from and also the type of shipping service you are using so, please make sure to double check the mailing address on the USCIS website. </a:t>
            </a:r>
            <a:endParaRPr/>
          </a:p>
          <a:p>
            <a:pPr marL="0" lvl="0" indent="0" algn="l" rtl="0">
              <a:lnSpc>
                <a:spcPct val="100000"/>
              </a:lnSpc>
              <a:spcBef>
                <a:spcPts val="0"/>
              </a:spcBef>
              <a:spcAft>
                <a:spcPts val="0"/>
              </a:spcAft>
              <a:buSzPts val="1400"/>
              <a:buNone/>
            </a:pPr>
            <a:endParaRPr/>
          </a:p>
        </p:txBody>
      </p:sp>
      <p:sp>
        <p:nvSpPr>
          <p:cNvPr id="1971" name="Google Shape;1971;g561dcfc484_0_192: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extLst>
      <p:ext uri="{BB962C8B-B14F-4D97-AF65-F5344CB8AC3E}">
        <p14:creationId xmlns:p14="http://schemas.microsoft.com/office/powerpoint/2010/main" val="20678179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7"/>
        <p:cNvGrpSpPr/>
        <p:nvPr/>
      </p:nvGrpSpPr>
      <p:grpSpPr>
        <a:xfrm>
          <a:off x="0" y="0"/>
          <a:ext cx="0" cy="0"/>
          <a:chOff x="0" y="0"/>
          <a:chExt cx="0" cy="0"/>
        </a:xfrm>
      </p:grpSpPr>
      <p:sp>
        <p:nvSpPr>
          <p:cNvPr id="1978" name="Google Shape;1978;p1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9" name="Google Shape;1979;p19: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457200" lvl="0" indent="-317500" algn="l" rtl="0">
              <a:lnSpc>
                <a:spcPct val="100000"/>
              </a:lnSpc>
              <a:spcBef>
                <a:spcPts val="0"/>
              </a:spcBef>
              <a:spcAft>
                <a:spcPts val="0"/>
              </a:spcAft>
              <a:buSzPts val="1400"/>
              <a:buChar char="●"/>
            </a:pPr>
            <a:r>
              <a:rPr lang="en-US"/>
              <a:t>Now, for the external process. </a:t>
            </a:r>
            <a:endParaRPr/>
          </a:p>
          <a:p>
            <a:pPr marL="457200" lvl="0" indent="-317500" algn="l" rtl="0">
              <a:lnSpc>
                <a:spcPct val="100000"/>
              </a:lnSpc>
              <a:spcBef>
                <a:spcPts val="0"/>
              </a:spcBef>
              <a:spcAft>
                <a:spcPts val="0"/>
              </a:spcAft>
              <a:buSzPts val="1400"/>
              <a:buChar char="●"/>
            </a:pPr>
            <a:r>
              <a:rPr lang="en-US"/>
              <a:t>Once USCIS receives your application, they will review it, process your payment, and assign a case number. </a:t>
            </a:r>
            <a:endParaRPr/>
          </a:p>
          <a:p>
            <a:pPr marL="457200" lvl="0" indent="-317500" algn="l" rtl="0">
              <a:lnSpc>
                <a:spcPct val="100000"/>
              </a:lnSpc>
              <a:spcBef>
                <a:spcPts val="0"/>
              </a:spcBef>
              <a:spcAft>
                <a:spcPts val="0"/>
              </a:spcAft>
              <a:buSzPts val="1400"/>
              <a:buChar char="●"/>
            </a:pPr>
            <a:r>
              <a:rPr lang="en-US"/>
              <a:t>In about 2-3 weeks, USCIS will mail you a paper I-797 receipt notice. </a:t>
            </a:r>
            <a:endParaRPr/>
          </a:p>
          <a:p>
            <a:pPr marL="457200" lvl="0" indent="-317500" algn="l" rtl="0">
              <a:lnSpc>
                <a:spcPct val="100000"/>
              </a:lnSpc>
              <a:spcBef>
                <a:spcPts val="0"/>
              </a:spcBef>
              <a:spcAft>
                <a:spcPts val="0"/>
              </a:spcAft>
              <a:buSzPts val="1400"/>
              <a:buChar char="●"/>
            </a:pPr>
            <a:r>
              <a:rPr lang="en-US"/>
              <a:t>Within 3-5 months, USCIS will mail you an EAD card and approval notice to your mail. </a:t>
            </a:r>
            <a:endParaRPr/>
          </a:p>
          <a:p>
            <a:pPr marL="457200" lvl="0" indent="-317500" algn="l" rtl="0">
              <a:lnSpc>
                <a:spcPct val="100000"/>
              </a:lnSpc>
              <a:spcBef>
                <a:spcPts val="0"/>
              </a:spcBef>
              <a:spcAft>
                <a:spcPts val="0"/>
              </a:spcAft>
              <a:buSzPts val="1400"/>
              <a:buChar char="●"/>
            </a:pPr>
            <a:r>
              <a:rPr lang="en-US"/>
              <a:t>If you applied for a social security card, you will be mailed an SSN card separately shortly after. </a:t>
            </a:r>
            <a:endParaRPr/>
          </a:p>
          <a:p>
            <a:pPr marL="457200" lvl="0" indent="-317500" algn="l" rtl="0">
              <a:lnSpc>
                <a:spcPct val="100000"/>
              </a:lnSpc>
              <a:spcBef>
                <a:spcPts val="0"/>
              </a:spcBef>
              <a:spcAft>
                <a:spcPts val="0"/>
              </a:spcAft>
              <a:buSzPts val="1400"/>
              <a:buChar char="●"/>
            </a:pPr>
            <a:r>
              <a:rPr lang="en-US"/>
              <a:t>Around the start date of your EAD card, SEVP will email you a OPT Portal link so, please make sure to keep an eye on your UCR email. </a:t>
            </a:r>
            <a:endParaRPr/>
          </a:p>
          <a:p>
            <a:pPr marL="457200" lvl="0" indent="-317500" algn="l" rtl="0">
              <a:lnSpc>
                <a:spcPct val="100000"/>
              </a:lnSpc>
              <a:spcBef>
                <a:spcPts val="0"/>
              </a:spcBef>
              <a:spcAft>
                <a:spcPts val="0"/>
              </a:spcAft>
              <a:buSzPts val="1400"/>
              <a:buChar char="●"/>
            </a:pPr>
            <a:r>
              <a:rPr lang="en-US"/>
              <a:t>If the OPT Portal link expired, please contact the ISS office so that we can reset the link</a:t>
            </a:r>
            <a:endParaRPr/>
          </a:p>
          <a:p>
            <a:pPr marL="457200" lvl="0" indent="-317500" algn="l" rtl="0">
              <a:lnSpc>
                <a:spcPct val="100000"/>
              </a:lnSpc>
              <a:spcBef>
                <a:spcPts val="0"/>
              </a:spcBef>
              <a:spcAft>
                <a:spcPts val="0"/>
              </a:spcAft>
              <a:buSzPts val="1400"/>
              <a:buChar char="●"/>
            </a:pPr>
            <a:r>
              <a:rPr lang="en-US"/>
              <a:t>Once the portal is set up, you can begin working around the start date of your EAD card. </a:t>
            </a:r>
            <a:endParaRPr/>
          </a:p>
        </p:txBody>
      </p:sp>
      <p:sp>
        <p:nvSpPr>
          <p:cNvPr id="1980" name="Google Shape;1980;p19: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34</a:t>
            </a:fld>
            <a:endParaRPr/>
          </a:p>
        </p:txBody>
      </p:sp>
    </p:spTree>
    <p:extLst>
      <p:ext uri="{BB962C8B-B14F-4D97-AF65-F5344CB8AC3E}">
        <p14:creationId xmlns:p14="http://schemas.microsoft.com/office/powerpoint/2010/main" val="9827006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3"/>
        <p:cNvGrpSpPr/>
        <p:nvPr/>
      </p:nvGrpSpPr>
      <p:grpSpPr>
        <a:xfrm>
          <a:off x="0" y="0"/>
          <a:ext cx="0" cy="0"/>
          <a:chOff x="0" y="0"/>
          <a:chExt cx="0" cy="0"/>
        </a:xfrm>
      </p:grpSpPr>
      <p:sp>
        <p:nvSpPr>
          <p:cNvPr id="2004" name="Google Shape;2004;g56a16bbebe_0_1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5" name="Google Shape;2005;g56a16bbebe_0_1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dirty="0"/>
              <a:t>Once you receive your I-797 receipt notice, you can track your application by receiving a notifications through the G-1145 form you submitted and by entering your case number in the USCIS case status online website. </a:t>
            </a:r>
            <a:endParaRPr dirty="0"/>
          </a:p>
        </p:txBody>
      </p:sp>
      <p:sp>
        <p:nvSpPr>
          <p:cNvPr id="2006" name="Google Shape;2006;g56a16bbebe_0_10: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35</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8922849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1"/>
        <p:cNvGrpSpPr/>
        <p:nvPr/>
      </p:nvGrpSpPr>
      <p:grpSpPr>
        <a:xfrm>
          <a:off x="0" y="0"/>
          <a:ext cx="0" cy="0"/>
          <a:chOff x="0" y="0"/>
          <a:chExt cx="0" cy="0"/>
        </a:xfrm>
      </p:grpSpPr>
      <p:sp>
        <p:nvSpPr>
          <p:cNvPr id="2012" name="Google Shape;2012;g62b1ada312_1_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3" name="Google Shape;2013;g62b1ada312_1_5: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While you are waiting for your OPT application to be approved, please keep in mind: </a:t>
            </a:r>
            <a:endParaRPr/>
          </a:p>
          <a:p>
            <a:pPr marL="457200" lvl="0" indent="-317500" algn="l" rtl="0">
              <a:lnSpc>
                <a:spcPct val="100000"/>
              </a:lnSpc>
              <a:spcBef>
                <a:spcPts val="0"/>
              </a:spcBef>
              <a:spcAft>
                <a:spcPts val="0"/>
              </a:spcAft>
              <a:buSzPts val="1400"/>
              <a:buChar char="●"/>
            </a:pPr>
            <a:r>
              <a:rPr lang="en-US"/>
              <a:t>It might take 3-5 months for USCIS to process your application </a:t>
            </a:r>
            <a:endParaRPr/>
          </a:p>
          <a:p>
            <a:pPr marL="457200" lvl="0" indent="-317500" algn="l" rtl="0">
              <a:lnSpc>
                <a:spcPct val="100000"/>
              </a:lnSpc>
              <a:spcBef>
                <a:spcPts val="0"/>
              </a:spcBef>
              <a:spcAft>
                <a:spcPts val="0"/>
              </a:spcAft>
              <a:buSzPts val="1400"/>
              <a:buChar char="●"/>
            </a:pPr>
            <a:r>
              <a:rPr lang="en-US"/>
              <a:t>Do not work or volunteer while you are waiting for your EAD card</a:t>
            </a:r>
            <a:endParaRPr/>
          </a:p>
          <a:p>
            <a:pPr marL="457200" lvl="0" indent="-317500" algn="l" rtl="0">
              <a:lnSpc>
                <a:spcPct val="100000"/>
              </a:lnSpc>
              <a:spcBef>
                <a:spcPts val="0"/>
              </a:spcBef>
              <a:spcAft>
                <a:spcPts val="0"/>
              </a:spcAft>
              <a:buSzPts val="1400"/>
              <a:buChar char="●"/>
            </a:pPr>
            <a:r>
              <a:rPr lang="en-US"/>
              <a:t>And it is also not recommended to travel internationally during this time</a:t>
            </a:r>
            <a:endParaRPr/>
          </a:p>
        </p:txBody>
      </p:sp>
      <p:sp>
        <p:nvSpPr>
          <p:cNvPr id="2014" name="Google Shape;2014;g62b1ada312_1_5: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36</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0689332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9"/>
        <p:cNvGrpSpPr/>
        <p:nvPr/>
      </p:nvGrpSpPr>
      <p:grpSpPr>
        <a:xfrm>
          <a:off x="0" y="0"/>
          <a:ext cx="0" cy="0"/>
          <a:chOff x="0" y="0"/>
          <a:chExt cx="0" cy="0"/>
        </a:xfrm>
      </p:grpSpPr>
      <p:sp>
        <p:nvSpPr>
          <p:cNvPr id="2020" name="Google Shape;2020;g629bbd5080_1_1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1" name="Google Shape;2021;g629bbd5080_1_1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a:t>Now we will speak about international travel during OPT </a:t>
            </a:r>
            <a:endParaRPr/>
          </a:p>
        </p:txBody>
      </p:sp>
      <p:sp>
        <p:nvSpPr>
          <p:cNvPr id="2022" name="Google Shape;2022;g629bbd5080_1_10: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37</a:t>
            </a:fld>
            <a:endParaRPr/>
          </a:p>
        </p:txBody>
      </p:sp>
    </p:spTree>
    <p:extLst>
      <p:ext uri="{BB962C8B-B14F-4D97-AF65-F5344CB8AC3E}">
        <p14:creationId xmlns:p14="http://schemas.microsoft.com/office/powerpoint/2010/main" val="41477294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5"/>
        <p:cNvGrpSpPr/>
        <p:nvPr/>
      </p:nvGrpSpPr>
      <p:grpSpPr>
        <a:xfrm>
          <a:off x="0" y="0"/>
          <a:ext cx="0" cy="0"/>
          <a:chOff x="0" y="0"/>
          <a:chExt cx="0" cy="0"/>
        </a:xfrm>
      </p:grpSpPr>
      <p:sp>
        <p:nvSpPr>
          <p:cNvPr id="2026" name="Google Shape;2026;g5cee40a66c_0_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7" name="Google Shape;2027;g5cee40a66c_0_3: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457200" lvl="0" indent="-317500" algn="l" rtl="0">
              <a:lnSpc>
                <a:spcPct val="100000"/>
              </a:lnSpc>
              <a:spcBef>
                <a:spcPts val="0"/>
              </a:spcBef>
              <a:spcAft>
                <a:spcPts val="0"/>
              </a:spcAft>
              <a:buSzPts val="1400"/>
              <a:buChar char="●"/>
            </a:pPr>
            <a:r>
              <a:rPr lang="en-US"/>
              <a:t>While your OPT is pending, it is not recommended to travel internationally as USCIS may send you notices or letters that require a timely response. There is also a higher risk when re-entering the U.S. without an approved OPT. If you do need to travel internationally, please speak with an ISS advisor. </a:t>
            </a:r>
            <a:endParaRPr/>
          </a:p>
          <a:p>
            <a:pPr marL="457200" lvl="0" indent="-317500" algn="l" rtl="0">
              <a:lnSpc>
                <a:spcPct val="100000"/>
              </a:lnSpc>
              <a:spcBef>
                <a:spcPts val="0"/>
              </a:spcBef>
              <a:spcAft>
                <a:spcPts val="0"/>
              </a:spcAft>
              <a:buSzPts val="1400"/>
              <a:buChar char="●"/>
            </a:pPr>
            <a:r>
              <a:rPr lang="en-US"/>
              <a:t>After your OPT is approved, we recommend that you travel internationally during this time. Please make sure to gather the necessary materials (as listed in this slide) upon your travel back to the U.S. </a:t>
            </a:r>
            <a:endParaRPr/>
          </a:p>
          <a:p>
            <a:pPr marL="0" lvl="0" indent="0" algn="l" rtl="0">
              <a:lnSpc>
                <a:spcPct val="100000"/>
              </a:lnSpc>
              <a:spcBef>
                <a:spcPts val="0"/>
              </a:spcBef>
              <a:spcAft>
                <a:spcPts val="0"/>
              </a:spcAft>
              <a:buSzPts val="1400"/>
              <a:buNone/>
            </a:pPr>
            <a:endParaRPr/>
          </a:p>
        </p:txBody>
      </p:sp>
      <p:sp>
        <p:nvSpPr>
          <p:cNvPr id="2028" name="Google Shape;2028;g5cee40a66c_0_3: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38</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163876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4"/>
        <p:cNvGrpSpPr/>
        <p:nvPr/>
      </p:nvGrpSpPr>
      <p:grpSpPr>
        <a:xfrm>
          <a:off x="0" y="0"/>
          <a:ext cx="0" cy="0"/>
          <a:chOff x="0" y="0"/>
          <a:chExt cx="0" cy="0"/>
        </a:xfrm>
      </p:grpSpPr>
      <p:sp>
        <p:nvSpPr>
          <p:cNvPr id="2035" name="Google Shape;2035;g629bbd5080_1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6" name="Google Shape;2036;g629bbd5080_1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a:t>In this section, we will walk through different types of USCIS decisions. </a:t>
            </a:r>
            <a:endParaRPr/>
          </a:p>
        </p:txBody>
      </p:sp>
      <p:sp>
        <p:nvSpPr>
          <p:cNvPr id="2037" name="Google Shape;2037;g629bbd5080_1_0: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39</a:t>
            </a:fld>
            <a:endParaRPr/>
          </a:p>
        </p:txBody>
      </p:sp>
    </p:spTree>
    <p:extLst>
      <p:ext uri="{BB962C8B-B14F-4D97-AF65-F5344CB8AC3E}">
        <p14:creationId xmlns:p14="http://schemas.microsoft.com/office/powerpoint/2010/main" val="3471320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2"/>
        <p:cNvGrpSpPr/>
        <p:nvPr/>
      </p:nvGrpSpPr>
      <p:grpSpPr>
        <a:xfrm>
          <a:off x="0" y="0"/>
          <a:ext cx="0" cy="0"/>
          <a:chOff x="0" y="0"/>
          <a:chExt cx="0" cy="0"/>
        </a:xfrm>
      </p:grpSpPr>
      <p:sp>
        <p:nvSpPr>
          <p:cNvPr id="1553" name="Google Shape;1553;p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4" name="Google Shape;1554;p4: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dirty="0"/>
              <a:t>Optional Practical Training, also known as OPT, is a temporary employment benefit for F-1 students which allows them to gain practical experience in their field of study.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While the ISS office recommends students for OPT and helps them apply, it is USCIS that ultimately authorizes and approves OPT applications.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There are different types of OPT </a:t>
            </a:r>
            <a:endParaRPr dirty="0"/>
          </a:p>
          <a:p>
            <a:pPr marL="0" lvl="0" indent="0" algn="l" rtl="0">
              <a:lnSpc>
                <a:spcPct val="100000"/>
              </a:lnSpc>
              <a:spcBef>
                <a:spcPts val="0"/>
              </a:spcBef>
              <a:spcAft>
                <a:spcPts val="0"/>
              </a:spcAft>
              <a:buSzPts val="1400"/>
              <a:buNone/>
            </a:pPr>
            <a:r>
              <a:rPr lang="en-US" dirty="0"/>
              <a:t>First, there is standard 12-month OPT which includes: </a:t>
            </a:r>
            <a:endParaRPr dirty="0"/>
          </a:p>
          <a:p>
            <a:pPr marL="457200" lvl="0" indent="-317500" algn="l" rtl="0">
              <a:lnSpc>
                <a:spcPct val="100000"/>
              </a:lnSpc>
              <a:spcBef>
                <a:spcPts val="0"/>
              </a:spcBef>
              <a:spcAft>
                <a:spcPts val="0"/>
              </a:spcAft>
              <a:buSzPts val="1400"/>
              <a:buChar char="●"/>
            </a:pPr>
            <a:r>
              <a:rPr lang="en-US" dirty="0"/>
              <a:t>Pre-Completion OPT - which is work authorization during the program of study </a:t>
            </a:r>
            <a:endParaRPr dirty="0"/>
          </a:p>
          <a:p>
            <a:pPr marL="457200" lvl="0" indent="-317500" algn="l" rtl="0">
              <a:lnSpc>
                <a:spcPct val="100000"/>
              </a:lnSpc>
              <a:spcBef>
                <a:spcPts val="0"/>
              </a:spcBef>
              <a:spcAft>
                <a:spcPts val="0"/>
              </a:spcAft>
              <a:buSzPts val="1400"/>
              <a:buChar char="●"/>
            </a:pPr>
            <a:r>
              <a:rPr lang="en-US" dirty="0"/>
              <a:t>And Post-Completion OPT- which is work authorization </a:t>
            </a:r>
            <a:r>
              <a:rPr lang="en-US" u="sng" dirty="0"/>
              <a:t>after</a:t>
            </a:r>
            <a:r>
              <a:rPr lang="en-US" dirty="0"/>
              <a:t> the program of study. Post-Completion OPT is the most common type of OPT used by students. We will be primarily focusing on this type of OPT today. </a:t>
            </a:r>
            <a:endParaRPr dirty="0"/>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None/>
            </a:pPr>
            <a:r>
              <a:rPr lang="en-US" dirty="0"/>
              <a:t>And finally, there is the 24-month STEM OPT Extension which is an extension of OPT benefit for students who graduated in eligible Science, Technology, Engineering, or Mathematics majors</a:t>
            </a:r>
            <a:endParaRPr dirty="0"/>
          </a:p>
          <a:p>
            <a:pPr marL="0" lvl="0" indent="0" algn="l" rtl="0">
              <a:lnSpc>
                <a:spcPct val="100000"/>
              </a:lnSpc>
              <a:spcBef>
                <a:spcPts val="0"/>
              </a:spcBef>
              <a:spcAft>
                <a:spcPts val="0"/>
              </a:spcAft>
              <a:buNone/>
            </a:pPr>
            <a:endParaRPr dirty="0"/>
          </a:p>
        </p:txBody>
      </p:sp>
      <p:sp>
        <p:nvSpPr>
          <p:cNvPr id="1555" name="Google Shape;1555;p4:notes"/>
          <p:cNvSpPr txBox="1">
            <a:spLocks noGrp="1"/>
          </p:cNvSpPr>
          <p:nvPr>
            <p:ph type="sldNum" idx="12"/>
          </p:nvPr>
        </p:nvSpPr>
        <p:spPr>
          <a:xfrm>
            <a:off x="4143587" y="9119474"/>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0"/>
        <p:cNvGrpSpPr/>
        <p:nvPr/>
      </p:nvGrpSpPr>
      <p:grpSpPr>
        <a:xfrm>
          <a:off x="0" y="0"/>
          <a:ext cx="0" cy="0"/>
          <a:chOff x="0" y="0"/>
          <a:chExt cx="0" cy="0"/>
        </a:xfrm>
      </p:grpSpPr>
      <p:sp>
        <p:nvSpPr>
          <p:cNvPr id="2041" name="Google Shape;2041;g62b1ada312_0_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2" name="Google Shape;2042;g62b1ada312_0_6: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457200" lvl="0" indent="-317500" algn="l" rtl="0">
              <a:lnSpc>
                <a:spcPct val="100000"/>
              </a:lnSpc>
              <a:spcBef>
                <a:spcPts val="0"/>
              </a:spcBef>
              <a:spcAft>
                <a:spcPts val="0"/>
              </a:spcAft>
              <a:buSzPts val="1400"/>
              <a:buChar char="●"/>
            </a:pPr>
            <a:r>
              <a:rPr lang="en-US"/>
              <a:t>If USCIS needs more information or documents, they will typically send a Request for Evidence, also known as RFE. </a:t>
            </a:r>
            <a:endParaRPr/>
          </a:p>
          <a:p>
            <a:pPr marL="457200" lvl="0" indent="-317500" algn="l" rtl="0">
              <a:lnSpc>
                <a:spcPct val="100000"/>
              </a:lnSpc>
              <a:spcBef>
                <a:spcPts val="0"/>
              </a:spcBef>
              <a:spcAft>
                <a:spcPts val="0"/>
              </a:spcAft>
              <a:buSzPts val="1400"/>
              <a:buChar char="●"/>
            </a:pPr>
            <a:r>
              <a:rPr lang="en-US"/>
              <a:t>Please keep in mind that this is NOT a denial. It just simply means that they need more information. </a:t>
            </a:r>
            <a:endParaRPr/>
          </a:p>
          <a:p>
            <a:pPr marL="457200" lvl="0" indent="-317500" algn="l" rtl="0">
              <a:lnSpc>
                <a:spcPct val="100000"/>
              </a:lnSpc>
              <a:spcBef>
                <a:spcPts val="0"/>
              </a:spcBef>
              <a:spcAft>
                <a:spcPts val="0"/>
              </a:spcAft>
              <a:buSzPts val="1400"/>
              <a:buChar char="●"/>
            </a:pPr>
            <a:r>
              <a:rPr lang="en-US"/>
              <a:t>An RFE will have a deadline date in which the needed documents will need to be received by. This letter will detail what items are needed. </a:t>
            </a:r>
            <a:endParaRPr/>
          </a:p>
          <a:p>
            <a:pPr marL="457200" lvl="0" indent="-317500" algn="l" rtl="0">
              <a:spcBef>
                <a:spcPts val="0"/>
              </a:spcBef>
              <a:spcAft>
                <a:spcPts val="0"/>
              </a:spcAft>
              <a:buSzPts val="1400"/>
              <a:buChar char="●"/>
            </a:pPr>
            <a:r>
              <a:rPr lang="en-US"/>
              <a:t>If you receive this letter, please speak to an ISS advisor. </a:t>
            </a:r>
            <a:endParaRPr/>
          </a:p>
        </p:txBody>
      </p:sp>
      <p:sp>
        <p:nvSpPr>
          <p:cNvPr id="2043" name="Google Shape;2043;g62b1ada312_0_6: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40</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8816753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5"/>
        <p:cNvGrpSpPr/>
        <p:nvPr/>
      </p:nvGrpSpPr>
      <p:grpSpPr>
        <a:xfrm>
          <a:off x="0" y="0"/>
          <a:ext cx="0" cy="0"/>
          <a:chOff x="0" y="0"/>
          <a:chExt cx="0" cy="0"/>
        </a:xfrm>
      </p:grpSpPr>
      <p:sp>
        <p:nvSpPr>
          <p:cNvPr id="2056" name="Google Shape;2056;g62b1ada312_0_1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7" name="Google Shape;2057;g62b1ada312_0_14: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457200" lvl="0" indent="-317500" algn="l" rtl="0">
              <a:lnSpc>
                <a:spcPct val="100000"/>
              </a:lnSpc>
              <a:spcBef>
                <a:spcPts val="0"/>
              </a:spcBef>
              <a:spcAft>
                <a:spcPts val="0"/>
              </a:spcAft>
              <a:buSzPts val="1400"/>
              <a:buChar char="●"/>
            </a:pPr>
            <a:r>
              <a:rPr lang="en-US"/>
              <a:t>If USCIS does NOT approve your OPT application, they will send an OPT Denial letter. </a:t>
            </a:r>
            <a:endParaRPr/>
          </a:p>
          <a:p>
            <a:pPr marL="457200" lvl="0" indent="-317500" algn="l" rtl="0">
              <a:lnSpc>
                <a:spcPct val="100000"/>
              </a:lnSpc>
              <a:spcBef>
                <a:spcPts val="0"/>
              </a:spcBef>
              <a:spcAft>
                <a:spcPts val="0"/>
              </a:spcAft>
              <a:buSzPts val="1400"/>
              <a:buChar char="●"/>
            </a:pPr>
            <a:r>
              <a:rPr lang="en-US"/>
              <a:t>If you receive this letter, please contact an ISS advisor immediately so that you can discuss your F-1 options. </a:t>
            </a:r>
            <a:endParaRPr/>
          </a:p>
        </p:txBody>
      </p:sp>
      <p:sp>
        <p:nvSpPr>
          <p:cNvPr id="2058" name="Google Shape;2058;g62b1ada312_0_14: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41</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5710121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7"/>
        <p:cNvGrpSpPr/>
        <p:nvPr/>
      </p:nvGrpSpPr>
      <p:grpSpPr>
        <a:xfrm>
          <a:off x="0" y="0"/>
          <a:ext cx="0" cy="0"/>
          <a:chOff x="0" y="0"/>
          <a:chExt cx="0" cy="0"/>
        </a:xfrm>
      </p:grpSpPr>
      <p:sp>
        <p:nvSpPr>
          <p:cNvPr id="2068" name="Google Shape;2068;p2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9" name="Google Shape;2069;p27: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457200" lvl="0" indent="-317500" algn="l" rtl="0">
              <a:lnSpc>
                <a:spcPct val="100000"/>
              </a:lnSpc>
              <a:spcBef>
                <a:spcPts val="0"/>
              </a:spcBef>
              <a:spcAft>
                <a:spcPts val="0"/>
              </a:spcAft>
              <a:buSzPts val="1400"/>
              <a:buChar char="●"/>
            </a:pPr>
            <a:r>
              <a:rPr lang="en-US"/>
              <a:t>If your OPT is approved, you will receive an Employment Authorization Document, also known as an EAD card. </a:t>
            </a:r>
            <a:endParaRPr/>
          </a:p>
          <a:p>
            <a:pPr marL="457200" lvl="0" indent="-317500" algn="l" rtl="0">
              <a:lnSpc>
                <a:spcPct val="100000"/>
              </a:lnSpc>
              <a:spcBef>
                <a:spcPts val="0"/>
              </a:spcBef>
              <a:spcAft>
                <a:spcPts val="0"/>
              </a:spcAft>
              <a:buSzPts val="1400"/>
              <a:buChar char="●"/>
            </a:pPr>
            <a:r>
              <a:rPr lang="en-US"/>
              <a:t>Once you receive the EAD card, please email a copy to the ISS office. </a:t>
            </a:r>
            <a:endParaRPr/>
          </a:p>
          <a:p>
            <a:pPr marL="457200" lvl="0" indent="-317500" algn="l" rtl="0">
              <a:lnSpc>
                <a:spcPct val="100000"/>
              </a:lnSpc>
              <a:spcBef>
                <a:spcPts val="0"/>
              </a:spcBef>
              <a:spcAft>
                <a:spcPts val="0"/>
              </a:spcAft>
              <a:buSzPts val="1400"/>
              <a:buChar char="●"/>
            </a:pPr>
            <a:r>
              <a:rPr lang="en-US"/>
              <a:t>The EAD card is your proof of work authorization and will indicate your official OPT start and end dates. </a:t>
            </a:r>
            <a:endParaRPr/>
          </a:p>
          <a:p>
            <a:pPr marL="457200" lvl="0" indent="-317500" algn="l" rtl="0">
              <a:lnSpc>
                <a:spcPct val="100000"/>
              </a:lnSpc>
              <a:spcBef>
                <a:spcPts val="0"/>
              </a:spcBef>
              <a:spcAft>
                <a:spcPts val="0"/>
              </a:spcAft>
              <a:buSzPts val="1400"/>
              <a:buChar char="●"/>
            </a:pPr>
            <a:r>
              <a:rPr lang="en-US"/>
              <a:t>You will also need to have this card to re-enter the U.S. when traveling internationally. </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SzPts val="1400"/>
              <a:buNone/>
            </a:pPr>
            <a:endParaRPr/>
          </a:p>
        </p:txBody>
      </p:sp>
      <p:sp>
        <p:nvSpPr>
          <p:cNvPr id="2070" name="Google Shape;2070;p27: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42</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5401677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1"/>
        <p:cNvGrpSpPr/>
        <p:nvPr/>
      </p:nvGrpSpPr>
      <p:grpSpPr>
        <a:xfrm>
          <a:off x="0" y="0"/>
          <a:ext cx="0" cy="0"/>
          <a:chOff x="0" y="0"/>
          <a:chExt cx="0" cy="0"/>
        </a:xfrm>
      </p:grpSpPr>
      <p:sp>
        <p:nvSpPr>
          <p:cNvPr id="2082" name="Google Shape;2082;g7b93fde1db_0_1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3" name="Google Shape;2083;g7b93fde1db_0_1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a:t>In this section, we will talk about OPT Reporting Requirements. </a:t>
            </a:r>
            <a:endParaRPr/>
          </a:p>
        </p:txBody>
      </p:sp>
      <p:sp>
        <p:nvSpPr>
          <p:cNvPr id="2084" name="Google Shape;2084;g7b93fde1db_0_10: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43</a:t>
            </a:fld>
            <a:endParaRPr/>
          </a:p>
        </p:txBody>
      </p:sp>
    </p:spTree>
    <p:extLst>
      <p:ext uri="{BB962C8B-B14F-4D97-AF65-F5344CB8AC3E}">
        <p14:creationId xmlns:p14="http://schemas.microsoft.com/office/powerpoint/2010/main" val="27632862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7"/>
        <p:cNvGrpSpPr/>
        <p:nvPr/>
      </p:nvGrpSpPr>
      <p:grpSpPr>
        <a:xfrm>
          <a:off x="0" y="0"/>
          <a:ext cx="0" cy="0"/>
          <a:chOff x="0" y="0"/>
          <a:chExt cx="0" cy="0"/>
        </a:xfrm>
      </p:grpSpPr>
      <p:sp>
        <p:nvSpPr>
          <p:cNvPr id="2088" name="Google Shape;2088;g7b93fde1db_0_4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9" name="Google Shape;2089;g7b93fde1db_0_43: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457200" lvl="0" indent="-317500" algn="l" rtl="0">
              <a:lnSpc>
                <a:spcPct val="100000"/>
              </a:lnSpc>
              <a:spcBef>
                <a:spcPts val="0"/>
              </a:spcBef>
              <a:spcAft>
                <a:spcPts val="0"/>
              </a:spcAft>
              <a:buSzPts val="1400"/>
              <a:buChar char="●"/>
            </a:pPr>
            <a:r>
              <a:rPr lang="en-US"/>
              <a:t>Around the start date of your EAD card, SEVIS will email you a link to set up your SEVP OPT portal to your UCR email address. </a:t>
            </a:r>
            <a:endParaRPr/>
          </a:p>
          <a:p>
            <a:pPr marL="457200" lvl="0" indent="-317500" algn="l" rtl="0">
              <a:lnSpc>
                <a:spcPct val="100000"/>
              </a:lnSpc>
              <a:spcBef>
                <a:spcPts val="0"/>
              </a:spcBef>
              <a:spcAft>
                <a:spcPts val="0"/>
              </a:spcAft>
              <a:buSzPts val="1400"/>
              <a:buChar char="●"/>
            </a:pPr>
            <a:r>
              <a:rPr lang="en-US"/>
              <a:t>If the link expires, please contact the ISS office. </a:t>
            </a:r>
            <a:endParaRPr/>
          </a:p>
          <a:p>
            <a:pPr marL="457200" lvl="0" indent="0" algn="l" rtl="0">
              <a:lnSpc>
                <a:spcPct val="100000"/>
              </a:lnSpc>
              <a:spcBef>
                <a:spcPts val="0"/>
              </a:spcBef>
              <a:spcAft>
                <a:spcPts val="0"/>
              </a:spcAft>
              <a:buNone/>
            </a:pPr>
            <a:endParaRPr/>
          </a:p>
          <a:p>
            <a:pPr marL="457200" lvl="0" indent="-317500" algn="l" rtl="0">
              <a:lnSpc>
                <a:spcPct val="100000"/>
              </a:lnSpc>
              <a:spcBef>
                <a:spcPts val="0"/>
              </a:spcBef>
              <a:spcAft>
                <a:spcPts val="0"/>
              </a:spcAft>
              <a:buSzPts val="1400"/>
              <a:buChar char="●"/>
            </a:pPr>
            <a:r>
              <a:rPr lang="en-US"/>
              <a:t>The SEVP OPT Portal is an easy and convenient way for students to update their employer and personal information during OPT. Student no longer need to update changes to the ISS and will just need to update the portal. Please keep in mind that any changes must be reported within 10 days of that change. </a:t>
            </a:r>
            <a:endParaRPr/>
          </a:p>
        </p:txBody>
      </p:sp>
      <p:sp>
        <p:nvSpPr>
          <p:cNvPr id="2090" name="Google Shape;2090;g7b93fde1db_0_43: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44</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477009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6"/>
        <p:cNvGrpSpPr/>
        <p:nvPr/>
      </p:nvGrpSpPr>
      <p:grpSpPr>
        <a:xfrm>
          <a:off x="0" y="0"/>
          <a:ext cx="0" cy="0"/>
          <a:chOff x="0" y="0"/>
          <a:chExt cx="0" cy="0"/>
        </a:xfrm>
      </p:grpSpPr>
      <p:sp>
        <p:nvSpPr>
          <p:cNvPr id="2097" name="Google Shape;2097;g7b93fde1db_0_45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8" name="Google Shape;2098;g7b93fde1db_0_457: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When reporting your OPT employment position in the portal, you must provide a description of how the employment is directly related to your field of study.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Here is an example of a description for a bachelor student. </a:t>
            </a:r>
            <a:endParaRPr/>
          </a:p>
        </p:txBody>
      </p:sp>
      <p:sp>
        <p:nvSpPr>
          <p:cNvPr id="2099" name="Google Shape;2099;g7b93fde1db_0_457: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45</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8362221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4"/>
        <p:cNvGrpSpPr/>
        <p:nvPr/>
      </p:nvGrpSpPr>
      <p:grpSpPr>
        <a:xfrm>
          <a:off x="0" y="0"/>
          <a:ext cx="0" cy="0"/>
          <a:chOff x="0" y="0"/>
          <a:chExt cx="0" cy="0"/>
        </a:xfrm>
      </p:grpSpPr>
      <p:sp>
        <p:nvSpPr>
          <p:cNvPr id="2105" name="Google Shape;2105;g7b93fde1db_0_47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6" name="Google Shape;2106;g7b93fde1db_0_47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Here are examples of OPT employment descriptions for a masters and a PhD student. </a:t>
            </a:r>
            <a:endParaRPr/>
          </a:p>
        </p:txBody>
      </p:sp>
      <p:sp>
        <p:nvSpPr>
          <p:cNvPr id="2107" name="Google Shape;2107;g7b93fde1db_0_470: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46</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89290213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2"/>
        <p:cNvGrpSpPr/>
        <p:nvPr/>
      </p:nvGrpSpPr>
      <p:grpSpPr>
        <a:xfrm>
          <a:off x="0" y="0"/>
          <a:ext cx="0" cy="0"/>
          <a:chOff x="0" y="0"/>
          <a:chExt cx="0" cy="0"/>
        </a:xfrm>
      </p:grpSpPr>
      <p:sp>
        <p:nvSpPr>
          <p:cNvPr id="2113" name="Google Shape;2113;g62b1ada312_0_5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4" name="Google Shape;2114;g62b1ada312_0_55: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457200" lvl="0" indent="-317500" algn="l" rtl="0">
              <a:lnSpc>
                <a:spcPct val="100000"/>
              </a:lnSpc>
              <a:spcBef>
                <a:spcPts val="0"/>
              </a:spcBef>
              <a:spcAft>
                <a:spcPts val="0"/>
              </a:spcAft>
              <a:buSzPts val="1400"/>
              <a:buChar char="●"/>
            </a:pPr>
            <a:r>
              <a:rPr lang="en-US"/>
              <a:t>Once you are approved for OPT, you will have up to 90 days of unemployment.</a:t>
            </a:r>
            <a:endParaRPr/>
          </a:p>
          <a:p>
            <a:pPr marL="457200" lvl="0" indent="-317500" algn="l" rtl="0">
              <a:lnSpc>
                <a:spcPct val="100000"/>
              </a:lnSpc>
              <a:spcBef>
                <a:spcPts val="0"/>
              </a:spcBef>
              <a:spcAft>
                <a:spcPts val="0"/>
              </a:spcAft>
              <a:buSzPts val="1400"/>
              <a:buChar char="●"/>
            </a:pPr>
            <a:r>
              <a:rPr lang="en-US"/>
              <a:t>Unemployment time will start from the EAD card start date. </a:t>
            </a:r>
            <a:endParaRPr/>
          </a:p>
          <a:p>
            <a:pPr marL="457200" lvl="0" indent="-317500" algn="l" rtl="0">
              <a:lnSpc>
                <a:spcPct val="100000"/>
              </a:lnSpc>
              <a:spcBef>
                <a:spcPts val="0"/>
              </a:spcBef>
              <a:spcAft>
                <a:spcPts val="0"/>
              </a:spcAft>
              <a:buSzPts val="1400"/>
              <a:buChar char="●"/>
            </a:pPr>
            <a:r>
              <a:rPr lang="en-US"/>
              <a:t>It is important to not accumulate more than 90 days unemployment </a:t>
            </a:r>
            <a:endParaRPr/>
          </a:p>
          <a:p>
            <a:pPr marL="457200" lvl="0" indent="-317500" algn="l" rtl="0">
              <a:lnSpc>
                <a:spcPct val="100000"/>
              </a:lnSpc>
              <a:spcBef>
                <a:spcPts val="0"/>
              </a:spcBef>
              <a:spcAft>
                <a:spcPts val="0"/>
              </a:spcAft>
              <a:buSzPts val="1400"/>
              <a:buChar char="●"/>
            </a:pPr>
            <a:r>
              <a:rPr lang="en-US"/>
              <a:t>That is why it is important to update your OPT employment through the OPT portal </a:t>
            </a:r>
            <a:endParaRPr/>
          </a:p>
        </p:txBody>
      </p:sp>
      <p:sp>
        <p:nvSpPr>
          <p:cNvPr id="2115" name="Google Shape;2115;g62b1ada312_0_55: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47</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81369326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8"/>
        <p:cNvGrpSpPr/>
        <p:nvPr/>
      </p:nvGrpSpPr>
      <p:grpSpPr>
        <a:xfrm>
          <a:off x="0" y="0"/>
          <a:ext cx="0" cy="0"/>
          <a:chOff x="0" y="0"/>
          <a:chExt cx="0" cy="0"/>
        </a:xfrm>
      </p:grpSpPr>
      <p:sp>
        <p:nvSpPr>
          <p:cNvPr id="2129" name="Google Shape;2129;g62b1ada312_0_6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0" name="Google Shape;2130;g62b1ada312_0_66: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457200" lvl="0" indent="-317500" algn="l" rtl="0">
              <a:lnSpc>
                <a:spcPct val="100000"/>
              </a:lnSpc>
              <a:spcBef>
                <a:spcPts val="0"/>
              </a:spcBef>
              <a:spcAft>
                <a:spcPts val="0"/>
              </a:spcAft>
              <a:buSzPts val="1400"/>
              <a:buChar char="●"/>
            </a:pPr>
            <a:r>
              <a:rPr lang="en-US" dirty="0"/>
              <a:t>When looking for an employment during OPT, the position must be related to your field of study</a:t>
            </a:r>
            <a:endParaRPr dirty="0"/>
          </a:p>
          <a:p>
            <a:pPr marL="457200" lvl="0" indent="-317500" algn="l" rtl="0">
              <a:lnSpc>
                <a:spcPct val="100000"/>
              </a:lnSpc>
              <a:spcBef>
                <a:spcPts val="0"/>
              </a:spcBef>
              <a:spcAft>
                <a:spcPts val="0"/>
              </a:spcAft>
              <a:buSzPts val="1400"/>
              <a:buChar char="●"/>
            </a:pPr>
            <a:r>
              <a:rPr lang="en-US" dirty="0"/>
              <a:t>The position can be part-time or full-time. However, it must be at least 20 </a:t>
            </a:r>
            <a:r>
              <a:rPr lang="en-US" dirty="0" err="1"/>
              <a:t>hrs</a:t>
            </a:r>
            <a:r>
              <a:rPr lang="en-US" dirty="0"/>
              <a:t> per week. </a:t>
            </a:r>
            <a:endParaRPr dirty="0"/>
          </a:p>
          <a:p>
            <a:pPr marL="457200" lvl="0" indent="-317500" algn="l" rtl="0">
              <a:lnSpc>
                <a:spcPct val="100000"/>
              </a:lnSpc>
              <a:spcBef>
                <a:spcPts val="0"/>
              </a:spcBef>
              <a:spcAft>
                <a:spcPts val="0"/>
              </a:spcAft>
              <a:buSzPts val="1400"/>
              <a:buChar char="●"/>
            </a:pPr>
            <a:r>
              <a:rPr lang="en-US" dirty="0"/>
              <a:t>Some allowable employment types includes: paid or unpaid positions, self-employment, multiple, short-term, or positions obtained through a third-party agency. </a:t>
            </a:r>
            <a:endParaRPr dirty="0"/>
          </a:p>
        </p:txBody>
      </p:sp>
      <p:sp>
        <p:nvSpPr>
          <p:cNvPr id="2131" name="Google Shape;2131;g62b1ada312_0_66: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48</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7517829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8"/>
        <p:cNvGrpSpPr/>
        <p:nvPr/>
      </p:nvGrpSpPr>
      <p:grpSpPr>
        <a:xfrm>
          <a:off x="0" y="0"/>
          <a:ext cx="0" cy="0"/>
          <a:chOff x="0" y="0"/>
          <a:chExt cx="0" cy="0"/>
        </a:xfrm>
      </p:grpSpPr>
      <p:sp>
        <p:nvSpPr>
          <p:cNvPr id="2139" name="Google Shape;2139;g7143ef1253_0_128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0" name="Google Shape;2140;g7143ef1253_0_1289: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a:t>In this last section, we will talk about what you can do after your OPT ends. </a:t>
            </a:r>
            <a:endParaRPr/>
          </a:p>
        </p:txBody>
      </p:sp>
      <p:sp>
        <p:nvSpPr>
          <p:cNvPr id="2141" name="Google Shape;2141;g7143ef1253_0_1289: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49</a:t>
            </a:fld>
            <a:endParaRPr/>
          </a:p>
        </p:txBody>
      </p:sp>
    </p:spTree>
    <p:extLst>
      <p:ext uri="{BB962C8B-B14F-4D97-AF65-F5344CB8AC3E}">
        <p14:creationId xmlns:p14="http://schemas.microsoft.com/office/powerpoint/2010/main" val="9442932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1"/>
        <p:cNvGrpSpPr/>
        <p:nvPr/>
      </p:nvGrpSpPr>
      <p:grpSpPr>
        <a:xfrm>
          <a:off x="0" y="0"/>
          <a:ext cx="0" cy="0"/>
          <a:chOff x="0" y="0"/>
          <a:chExt cx="0" cy="0"/>
        </a:xfrm>
      </p:grpSpPr>
      <p:sp>
        <p:nvSpPr>
          <p:cNvPr id="1562" name="Google Shape;1562;p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3" name="Google Shape;1563;p5: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dirty="0"/>
              <a:t>To be eligible to apply for OPT, you will need to meet the following criteria:</a:t>
            </a:r>
            <a:endParaRPr dirty="0"/>
          </a:p>
          <a:p>
            <a:pPr marL="457200" lvl="0" indent="-317500" algn="l" rtl="0">
              <a:lnSpc>
                <a:spcPct val="100000"/>
              </a:lnSpc>
              <a:spcBef>
                <a:spcPts val="0"/>
              </a:spcBef>
              <a:spcAft>
                <a:spcPts val="0"/>
              </a:spcAft>
              <a:buSzPts val="1400"/>
              <a:buChar char="●"/>
            </a:pPr>
            <a:r>
              <a:rPr lang="en-US" dirty="0"/>
              <a:t>Firstly, we strongly recommend that you participate in an OPT workshop or an OPT tutorial</a:t>
            </a:r>
            <a:endParaRPr dirty="0"/>
          </a:p>
          <a:p>
            <a:pPr marL="457200" lvl="0" indent="-317500" algn="l" rtl="0">
              <a:lnSpc>
                <a:spcPct val="100000"/>
              </a:lnSpc>
              <a:spcBef>
                <a:spcPts val="0"/>
              </a:spcBef>
              <a:spcAft>
                <a:spcPts val="0"/>
              </a:spcAft>
              <a:buSzPts val="1400"/>
              <a:buChar char="●"/>
            </a:pPr>
            <a:r>
              <a:rPr lang="en-US" dirty="0"/>
              <a:t>You must be enrolled as a full-time student for one full academic year</a:t>
            </a:r>
            <a:endParaRPr dirty="0"/>
          </a:p>
          <a:p>
            <a:pPr marL="457200" lvl="0" indent="-317500" algn="l" rtl="0">
              <a:lnSpc>
                <a:spcPct val="100000"/>
              </a:lnSpc>
              <a:spcBef>
                <a:spcPts val="0"/>
              </a:spcBef>
              <a:spcAft>
                <a:spcPts val="0"/>
              </a:spcAft>
              <a:buSzPts val="1400"/>
              <a:buChar char="●"/>
            </a:pPr>
            <a:r>
              <a:rPr lang="en-US" dirty="0"/>
              <a:t>You must be completed with course requirements for degree (excluding thesis or equivalent)</a:t>
            </a:r>
            <a:endParaRPr dirty="0"/>
          </a:p>
          <a:p>
            <a:pPr marL="457200" lvl="0" indent="-317500" algn="l" rtl="0">
              <a:lnSpc>
                <a:spcPct val="100000"/>
              </a:lnSpc>
              <a:spcBef>
                <a:spcPts val="0"/>
              </a:spcBef>
              <a:spcAft>
                <a:spcPts val="0"/>
              </a:spcAft>
              <a:buSzPts val="1400"/>
              <a:buChar char="●"/>
            </a:pPr>
            <a:r>
              <a:rPr lang="en-US" dirty="0"/>
              <a:t>You will also need to have approval from the academic department or Academic Advisor/Graduate Advisor </a:t>
            </a:r>
            <a:endParaRPr dirty="0"/>
          </a:p>
          <a:p>
            <a:pPr marL="457200" lvl="0" indent="-317500" algn="l" rtl="0">
              <a:lnSpc>
                <a:spcPct val="100000"/>
              </a:lnSpc>
              <a:spcBef>
                <a:spcPts val="0"/>
              </a:spcBef>
              <a:spcAft>
                <a:spcPts val="0"/>
              </a:spcAft>
              <a:buSzPts val="1400"/>
              <a:buChar char="●"/>
            </a:pPr>
            <a:r>
              <a:rPr lang="en-US" dirty="0"/>
              <a:t>Please keep in mind that only one OPT may be used at each degree level</a:t>
            </a:r>
            <a:endParaRPr dirty="0"/>
          </a:p>
          <a:p>
            <a:pPr marL="457200" lvl="0" indent="-317500" algn="l" rtl="0">
              <a:lnSpc>
                <a:spcPct val="100000"/>
              </a:lnSpc>
              <a:spcBef>
                <a:spcPts val="0"/>
              </a:spcBef>
              <a:spcAft>
                <a:spcPts val="0"/>
              </a:spcAft>
              <a:buSzPts val="1400"/>
              <a:buChar char="●"/>
            </a:pPr>
            <a:r>
              <a:rPr lang="en-US" dirty="0"/>
              <a:t>1 year of full-time CPT will cancel your OPT opportunity </a:t>
            </a:r>
            <a:endParaRPr dirty="0"/>
          </a:p>
          <a:p>
            <a:pPr marL="457200" lvl="0" indent="-317500" algn="l" rtl="0">
              <a:lnSpc>
                <a:spcPct val="100000"/>
              </a:lnSpc>
              <a:spcBef>
                <a:spcPts val="0"/>
              </a:spcBef>
              <a:spcAft>
                <a:spcPts val="0"/>
              </a:spcAft>
              <a:buSzPts val="1400"/>
              <a:buChar char="●"/>
            </a:pPr>
            <a:r>
              <a:rPr lang="en-US" dirty="0"/>
              <a:t>You do not </a:t>
            </a:r>
            <a:r>
              <a:rPr lang="en-US" dirty="0" smtClean="0"/>
              <a:t>need a </a:t>
            </a:r>
            <a:r>
              <a:rPr lang="en-US" dirty="0"/>
              <a:t>job offer at the time of OPT application</a:t>
            </a:r>
            <a:endParaRPr dirty="0"/>
          </a:p>
          <a:p>
            <a:pPr marL="457200" lvl="0" indent="-317500" algn="l" rtl="0">
              <a:lnSpc>
                <a:spcPct val="100000"/>
              </a:lnSpc>
              <a:spcBef>
                <a:spcPts val="0"/>
              </a:spcBef>
              <a:spcAft>
                <a:spcPts val="0"/>
              </a:spcAft>
              <a:buSzPts val="1400"/>
              <a:buChar char="●"/>
            </a:pPr>
            <a:r>
              <a:rPr lang="en-US" dirty="0"/>
              <a:t>If you do receive a job offer, it must be directly related to student’s field of study</a:t>
            </a:r>
            <a:endParaRPr dirty="0"/>
          </a:p>
          <a:p>
            <a:pPr marL="457200" lvl="0" indent="-317500" algn="l" rtl="0">
              <a:lnSpc>
                <a:spcPct val="100000"/>
              </a:lnSpc>
              <a:spcBef>
                <a:spcPts val="0"/>
              </a:spcBef>
              <a:spcAft>
                <a:spcPts val="0"/>
              </a:spcAft>
              <a:buSzPts val="1400"/>
              <a:buChar char="●"/>
            </a:pPr>
            <a:r>
              <a:rPr lang="en-US" dirty="0"/>
              <a:t>And finally, your OPT application must be submitted to USCIS within 30 days from the OPT I-20 issue date</a:t>
            </a:r>
            <a:endParaRPr dirty="0"/>
          </a:p>
          <a:p>
            <a:pPr marL="45720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SzPts val="1400"/>
              <a:buNone/>
            </a:pPr>
            <a:endParaRPr dirty="0"/>
          </a:p>
        </p:txBody>
      </p:sp>
      <p:sp>
        <p:nvSpPr>
          <p:cNvPr id="1564" name="Google Shape;1564;p5:notes"/>
          <p:cNvSpPr txBox="1">
            <a:spLocks noGrp="1"/>
          </p:cNvSpPr>
          <p:nvPr>
            <p:ph type="sldNum" idx="12"/>
          </p:nvPr>
        </p:nvSpPr>
        <p:spPr>
          <a:xfrm>
            <a:off x="4143587" y="9119474"/>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4"/>
        <p:cNvGrpSpPr/>
        <p:nvPr/>
      </p:nvGrpSpPr>
      <p:grpSpPr>
        <a:xfrm>
          <a:off x="0" y="0"/>
          <a:ext cx="0" cy="0"/>
          <a:chOff x="0" y="0"/>
          <a:chExt cx="0" cy="0"/>
        </a:xfrm>
      </p:grpSpPr>
      <p:sp>
        <p:nvSpPr>
          <p:cNvPr id="2145" name="Google Shape;2145;g7143ef1253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6" name="Google Shape;2146;g7143ef1253_0_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457200" lvl="0" indent="-317500" algn="l" rtl="0">
              <a:spcBef>
                <a:spcPts val="0"/>
              </a:spcBef>
              <a:spcAft>
                <a:spcPts val="0"/>
              </a:spcAft>
              <a:buSzPts val="1400"/>
              <a:buChar char="●"/>
            </a:pPr>
            <a:r>
              <a:rPr lang="en-US"/>
              <a:t>After your OPT ends, you will have a 60-day grace period to decide on your next steps. </a:t>
            </a:r>
            <a:endParaRPr/>
          </a:p>
          <a:p>
            <a:pPr marL="457200" lvl="0" indent="-317500" algn="l" rtl="0">
              <a:spcBef>
                <a:spcPts val="0"/>
              </a:spcBef>
              <a:spcAft>
                <a:spcPts val="0"/>
              </a:spcAft>
              <a:buSzPts val="1400"/>
              <a:buChar char="●"/>
            </a:pPr>
            <a:r>
              <a:rPr lang="en-US"/>
              <a:t>During the 60-day grace period, you can decide on the following options including: </a:t>
            </a:r>
            <a:endParaRPr/>
          </a:p>
          <a:p>
            <a:pPr marL="914400" lvl="1" indent="-317500" algn="l" rtl="0">
              <a:spcBef>
                <a:spcPts val="0"/>
              </a:spcBef>
              <a:spcAft>
                <a:spcPts val="0"/>
              </a:spcAft>
              <a:buSzPts val="1400"/>
              <a:buChar char="○"/>
            </a:pPr>
            <a:r>
              <a:rPr lang="en-US"/>
              <a:t>starting a new degree program at UC Riverside </a:t>
            </a:r>
            <a:endParaRPr/>
          </a:p>
          <a:p>
            <a:pPr marL="914400" lvl="1" indent="-317500" algn="l" rtl="0">
              <a:spcBef>
                <a:spcPts val="0"/>
              </a:spcBef>
              <a:spcAft>
                <a:spcPts val="0"/>
              </a:spcAft>
              <a:buSzPts val="1400"/>
              <a:buChar char="○"/>
            </a:pPr>
            <a:r>
              <a:rPr lang="en-US"/>
              <a:t>Transferring to another institution </a:t>
            </a:r>
            <a:endParaRPr/>
          </a:p>
          <a:p>
            <a:pPr marL="914400" lvl="1" indent="-317500" algn="l" rtl="0">
              <a:spcBef>
                <a:spcPts val="0"/>
              </a:spcBef>
              <a:spcAft>
                <a:spcPts val="0"/>
              </a:spcAft>
              <a:buSzPts val="1400"/>
              <a:buChar char="○"/>
            </a:pPr>
            <a:r>
              <a:rPr lang="en-US"/>
              <a:t>applying for a change of visa status </a:t>
            </a:r>
            <a:endParaRPr/>
          </a:p>
          <a:p>
            <a:pPr marL="914400" lvl="1" indent="-317500" algn="l" rtl="0">
              <a:spcBef>
                <a:spcPts val="0"/>
              </a:spcBef>
              <a:spcAft>
                <a:spcPts val="0"/>
              </a:spcAft>
              <a:buSzPts val="1400"/>
              <a:buChar char="○"/>
            </a:pPr>
            <a:r>
              <a:rPr lang="en-US"/>
              <a:t>or returning back to your home country </a:t>
            </a:r>
            <a:endParaRPr/>
          </a:p>
          <a:p>
            <a:pPr marL="457200" lvl="0" indent="-317500" algn="l" rtl="0">
              <a:spcBef>
                <a:spcPts val="0"/>
              </a:spcBef>
              <a:spcAft>
                <a:spcPts val="0"/>
              </a:spcAft>
              <a:buSzPts val="1400"/>
              <a:buChar char="●"/>
            </a:pPr>
            <a:r>
              <a:rPr lang="en-US"/>
              <a:t>If you are STEM degree student, you also have the option to apply for STEM OPT Extension. Please keep in mind that you must apply for the STEM OPT Extension BEFORE your OPT expires. </a:t>
            </a:r>
            <a:endParaRPr/>
          </a:p>
        </p:txBody>
      </p:sp>
      <p:sp>
        <p:nvSpPr>
          <p:cNvPr id="2147" name="Google Shape;2147;g7143ef1253_0_0: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50</a:t>
            </a:fld>
            <a:endParaRPr/>
          </a:p>
        </p:txBody>
      </p:sp>
    </p:spTree>
    <p:extLst>
      <p:ext uri="{BB962C8B-B14F-4D97-AF65-F5344CB8AC3E}">
        <p14:creationId xmlns:p14="http://schemas.microsoft.com/office/powerpoint/2010/main" val="67235756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4"/>
        <p:cNvGrpSpPr/>
        <p:nvPr/>
      </p:nvGrpSpPr>
      <p:grpSpPr>
        <a:xfrm>
          <a:off x="0" y="0"/>
          <a:ext cx="0" cy="0"/>
          <a:chOff x="0" y="0"/>
          <a:chExt cx="0" cy="0"/>
        </a:xfrm>
      </p:grpSpPr>
      <p:sp>
        <p:nvSpPr>
          <p:cNvPr id="2155" name="Google Shape;2155;p30: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457200" lvl="0" indent="-317500" algn="l" rtl="0">
              <a:lnSpc>
                <a:spcPct val="100000"/>
              </a:lnSpc>
              <a:spcBef>
                <a:spcPts val="0"/>
              </a:spcBef>
              <a:spcAft>
                <a:spcPts val="0"/>
              </a:spcAft>
              <a:buSzPts val="1400"/>
              <a:buChar char="●"/>
            </a:pPr>
            <a:r>
              <a:rPr lang="en-US"/>
              <a:t>We hope that the information on OPT was helpful! </a:t>
            </a:r>
            <a:endParaRPr/>
          </a:p>
          <a:p>
            <a:pPr marL="457200" lvl="0" indent="-317500" algn="l" rtl="0">
              <a:lnSpc>
                <a:spcPct val="100000"/>
              </a:lnSpc>
              <a:spcBef>
                <a:spcPts val="0"/>
              </a:spcBef>
              <a:spcAft>
                <a:spcPts val="0"/>
              </a:spcAft>
              <a:buSzPts val="1400"/>
              <a:buChar char="●"/>
            </a:pPr>
            <a:r>
              <a:rPr lang="en-US"/>
              <a:t>If you have any questions, please feel free to contact the UCR ISS office. </a:t>
            </a:r>
            <a:endParaRPr/>
          </a:p>
        </p:txBody>
      </p:sp>
      <p:sp>
        <p:nvSpPr>
          <p:cNvPr id="2156" name="Google Shape;2156;p3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717658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8"/>
        <p:cNvGrpSpPr/>
        <p:nvPr/>
      </p:nvGrpSpPr>
      <p:grpSpPr>
        <a:xfrm>
          <a:off x="0" y="0"/>
          <a:ext cx="0" cy="0"/>
          <a:chOff x="0" y="0"/>
          <a:chExt cx="0" cy="0"/>
        </a:xfrm>
      </p:grpSpPr>
      <p:sp>
        <p:nvSpPr>
          <p:cNvPr id="1569" name="Google Shape;1569;g561dcfc484_0_13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0" name="Google Shape;1570;g561dcfc484_0_137: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a:t>Next we will talk about the OPT application timeline</a:t>
            </a:r>
            <a:endParaRPr/>
          </a:p>
        </p:txBody>
      </p:sp>
      <p:sp>
        <p:nvSpPr>
          <p:cNvPr id="1571" name="Google Shape;1571;g561dcfc484_0_137: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4"/>
        <p:cNvGrpSpPr/>
        <p:nvPr/>
      </p:nvGrpSpPr>
      <p:grpSpPr>
        <a:xfrm>
          <a:off x="0" y="0"/>
          <a:ext cx="0" cy="0"/>
          <a:chOff x="0" y="0"/>
          <a:chExt cx="0" cy="0"/>
        </a:xfrm>
      </p:grpSpPr>
      <p:sp>
        <p:nvSpPr>
          <p:cNvPr id="1575" name="Google Shape;1575;p6: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When should i apply for opt? </a:t>
            </a:r>
            <a:endParaRPr/>
          </a:p>
        </p:txBody>
      </p:sp>
      <p:sp>
        <p:nvSpPr>
          <p:cNvPr id="1576" name="Google Shape;1576;p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1"/>
        <p:cNvGrpSpPr/>
        <p:nvPr/>
      </p:nvGrpSpPr>
      <p:grpSpPr>
        <a:xfrm>
          <a:off x="0" y="0"/>
          <a:ext cx="0" cy="0"/>
          <a:chOff x="0" y="0"/>
          <a:chExt cx="0" cy="0"/>
        </a:xfrm>
      </p:grpSpPr>
      <p:sp>
        <p:nvSpPr>
          <p:cNvPr id="1582" name="Google Shape;1582;p7: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Here is an overview of the OPT Application Timeline</a:t>
            </a:r>
            <a:endParaRPr/>
          </a:p>
          <a:p>
            <a:pPr marL="0" lvl="0" indent="0" algn="l" rtl="0">
              <a:lnSpc>
                <a:spcPct val="100000"/>
              </a:lnSpc>
              <a:spcBef>
                <a:spcPts val="0"/>
              </a:spcBef>
              <a:spcAft>
                <a:spcPts val="0"/>
              </a:spcAft>
              <a:buSzPts val="1400"/>
              <a:buNone/>
            </a:pPr>
            <a:endParaRPr/>
          </a:p>
          <a:p>
            <a:pPr marL="457200" lvl="0" indent="-317500" algn="l" rtl="0">
              <a:lnSpc>
                <a:spcPct val="100000"/>
              </a:lnSpc>
              <a:spcBef>
                <a:spcPts val="0"/>
              </a:spcBef>
              <a:spcAft>
                <a:spcPts val="0"/>
              </a:spcAft>
              <a:buSzPts val="1400"/>
              <a:buChar char="●"/>
            </a:pPr>
            <a:r>
              <a:rPr lang="en-US"/>
              <a:t>The earliest date that USCIS can receive your OPT application is 90 days before your program completion date </a:t>
            </a:r>
            <a:endParaRPr/>
          </a:p>
          <a:p>
            <a:pPr marL="457200" lvl="0" indent="-317500" algn="l" rtl="0">
              <a:lnSpc>
                <a:spcPct val="100000"/>
              </a:lnSpc>
              <a:spcBef>
                <a:spcPts val="0"/>
              </a:spcBef>
              <a:spcAft>
                <a:spcPts val="0"/>
              </a:spcAft>
              <a:buSzPts val="1400"/>
              <a:buChar char="●"/>
            </a:pPr>
            <a:r>
              <a:rPr lang="en-US"/>
              <a:t>And the latest date that USCIS can accept your application is no later than 60 days after your program end date </a:t>
            </a:r>
            <a:endParaRPr/>
          </a:p>
          <a:p>
            <a:pPr marL="457200" lvl="0" indent="-317500" algn="l" rtl="0">
              <a:lnSpc>
                <a:spcPct val="100000"/>
              </a:lnSpc>
              <a:spcBef>
                <a:spcPts val="0"/>
              </a:spcBef>
              <a:spcAft>
                <a:spcPts val="0"/>
              </a:spcAft>
              <a:buSzPts val="1400"/>
              <a:buChar char="●"/>
            </a:pPr>
            <a:r>
              <a:rPr lang="en-US"/>
              <a:t>Please keep in mind that USCIS will deny any applications received outside of the application period. </a:t>
            </a:r>
            <a:endParaRPr/>
          </a:p>
          <a:p>
            <a:pPr marL="457200" lvl="0" indent="-317500" algn="l" rtl="0">
              <a:lnSpc>
                <a:spcPct val="100000"/>
              </a:lnSpc>
              <a:spcBef>
                <a:spcPts val="0"/>
              </a:spcBef>
              <a:spcAft>
                <a:spcPts val="0"/>
              </a:spcAft>
              <a:buSzPts val="1400"/>
              <a:buChar char="●"/>
            </a:pPr>
            <a:r>
              <a:rPr lang="en-US"/>
              <a:t>Once USCIS receives your application, you are able to continue to stay in the U.S. until they make their final decision on your OPT application. </a:t>
            </a:r>
            <a:endParaRPr/>
          </a:p>
          <a:p>
            <a:pPr marL="457200" lvl="0" indent="-317500" algn="l" rtl="0">
              <a:lnSpc>
                <a:spcPct val="100000"/>
              </a:lnSpc>
              <a:spcBef>
                <a:spcPts val="0"/>
              </a:spcBef>
              <a:spcAft>
                <a:spcPts val="0"/>
              </a:spcAft>
              <a:buSzPts val="1400"/>
              <a:buChar char="●"/>
            </a:pPr>
            <a:r>
              <a:rPr lang="en-US"/>
              <a:t>Typically, USCIS will take anywhere from 90 to 150 days to process your application, depending on the peak season. </a:t>
            </a:r>
            <a:endParaRPr/>
          </a:p>
          <a:p>
            <a:pPr marL="457200" lvl="0" indent="-317500" algn="l" rtl="0">
              <a:spcBef>
                <a:spcPts val="0"/>
              </a:spcBef>
              <a:spcAft>
                <a:spcPts val="0"/>
              </a:spcAft>
              <a:buSzPts val="1400"/>
              <a:buChar char="●"/>
            </a:pPr>
            <a:r>
              <a:rPr lang="en-US"/>
              <a:t>So, it’s important to make sure that you plan ahead and apply within the OPT application window. </a:t>
            </a:r>
            <a:endParaRPr/>
          </a:p>
          <a:p>
            <a:pPr marL="0" lvl="0" indent="0" algn="l" rtl="0">
              <a:lnSpc>
                <a:spcPct val="100000"/>
              </a:lnSpc>
              <a:spcBef>
                <a:spcPts val="0"/>
              </a:spcBef>
              <a:spcAft>
                <a:spcPts val="0"/>
              </a:spcAft>
              <a:buSzPts val="1400"/>
              <a:buNone/>
            </a:pPr>
            <a:endParaRPr/>
          </a:p>
        </p:txBody>
      </p:sp>
      <p:sp>
        <p:nvSpPr>
          <p:cNvPr id="1583" name="Google Shape;1583;p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3"/>
        <p:cNvGrpSpPr/>
        <p:nvPr/>
      </p:nvGrpSpPr>
      <p:grpSpPr>
        <a:xfrm>
          <a:off x="0" y="0"/>
          <a:ext cx="0" cy="0"/>
          <a:chOff x="0" y="0"/>
          <a:chExt cx="0" cy="0"/>
        </a:xfrm>
      </p:grpSpPr>
      <p:sp>
        <p:nvSpPr>
          <p:cNvPr id="1604" name="Google Shape;1604;g561dcfc484_0_14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5" name="Google Shape;1605;g561dcfc484_0_14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a:t>In this section, we will be reviewing the OPT application process</a:t>
            </a:r>
            <a:endParaRPr/>
          </a:p>
        </p:txBody>
      </p:sp>
      <p:sp>
        <p:nvSpPr>
          <p:cNvPr id="1606" name="Google Shape;1606;g561dcfc484_0_142: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5"/>
        <p:cNvGrpSpPr/>
        <p:nvPr/>
      </p:nvGrpSpPr>
      <p:grpSpPr>
        <a:xfrm>
          <a:off x="0" y="0"/>
          <a:ext cx="0" cy="0"/>
          <a:chOff x="0" y="0"/>
          <a:chExt cx="0" cy="0"/>
        </a:xfrm>
      </p:grpSpPr>
      <p:sp>
        <p:nvSpPr>
          <p:cNvPr id="16" name="Google Shape;16;p2"/>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7" name="Google Shape;17;p2"/>
          <p:cNvSpPr txBox="1">
            <a:spLocks noGrp="1"/>
          </p:cNvSpPr>
          <p:nvPr>
            <p:ph type="title"/>
          </p:nvPr>
        </p:nvSpPr>
        <p:spPr>
          <a:xfrm>
            <a:off x="762000" y="1919112"/>
            <a:ext cx="4611688" cy="2124364"/>
          </a:xfrm>
          <a:prstGeom prst="rect">
            <a:avLst/>
          </a:prstGeom>
          <a:noFill/>
          <a:ln>
            <a:noFill/>
          </a:ln>
        </p:spPr>
        <p:txBody>
          <a:bodyPr spcFirstLastPara="1" wrap="square" lIns="91425" tIns="0" rIns="91425" bIns="91425" anchor="t" anchorCtr="0">
            <a:noAutofit/>
          </a:bodyPr>
          <a:lstStyle>
            <a:lvl1pPr lvl="0" algn="l">
              <a:lnSpc>
                <a:spcPct val="90000"/>
              </a:lnSpc>
              <a:spcBef>
                <a:spcPts val="0"/>
              </a:spcBef>
              <a:spcAft>
                <a:spcPts val="0"/>
              </a:spcAft>
              <a:buClr>
                <a:schemeClr val="dk1"/>
              </a:buClr>
              <a:buSzPts val="3600"/>
              <a:buFont typeface="Calibri"/>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
          <p:cNvSpPr txBox="1">
            <a:spLocks noGrp="1"/>
          </p:cNvSpPr>
          <p:nvPr>
            <p:ph type="body" idx="1"/>
          </p:nvPr>
        </p:nvSpPr>
        <p:spPr>
          <a:xfrm>
            <a:off x="781051" y="1265436"/>
            <a:ext cx="4587802" cy="586969"/>
          </a:xfrm>
          <a:prstGeom prst="rect">
            <a:avLst/>
          </a:prstGeom>
          <a:noFill/>
          <a:ln>
            <a:noFill/>
          </a:ln>
        </p:spPr>
        <p:txBody>
          <a:bodyPr spcFirstLastPara="1" wrap="square" lIns="91425" tIns="0" rIns="91425" bIns="0" anchor="ctr" anchorCtr="0">
            <a:noAutofit/>
          </a:bodyPr>
          <a:lstStyle>
            <a:lvl1pPr marL="457200" lvl="0" indent="-292100" algn="l">
              <a:lnSpc>
                <a:spcPct val="145000"/>
              </a:lnSpc>
              <a:spcBef>
                <a:spcPts val="0"/>
              </a:spcBef>
              <a:spcAft>
                <a:spcPts val="0"/>
              </a:spcAft>
              <a:buClr>
                <a:schemeClr val="accent1"/>
              </a:buClr>
              <a:buSzPts val="1000"/>
              <a:buChar char="•"/>
              <a:defRPr sz="1000" b="0">
                <a:solidFill>
                  <a:schemeClr val="accent1"/>
                </a:solidFill>
                <a:latin typeface="Calibri"/>
                <a:ea typeface="Calibri"/>
                <a:cs typeface="Calibri"/>
                <a:sym typeface="Calibri"/>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15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2"/>
          <p:cNvSpPr txBox="1">
            <a:spLocks noGrp="1"/>
          </p:cNvSpPr>
          <p:nvPr>
            <p:ph type="body" idx="2"/>
          </p:nvPr>
        </p:nvSpPr>
        <p:spPr>
          <a:xfrm>
            <a:off x="781051" y="4110183"/>
            <a:ext cx="4587801" cy="1490517"/>
          </a:xfrm>
          <a:prstGeom prst="rect">
            <a:avLst/>
          </a:prstGeom>
          <a:noFill/>
          <a:ln>
            <a:noFill/>
          </a:ln>
        </p:spPr>
        <p:txBody>
          <a:bodyPr spcFirstLastPara="1" wrap="square" lIns="91425" tIns="73150" rIns="91425" bIns="45700" anchor="t" anchorCtr="0">
            <a:noAutofit/>
          </a:bodyPr>
          <a:lstStyle>
            <a:lvl1pPr marL="457200" lvl="0" indent="-292100" algn="l">
              <a:lnSpc>
                <a:spcPct val="145000"/>
              </a:lnSpc>
              <a:spcBef>
                <a:spcPts val="0"/>
              </a:spcBef>
              <a:spcAft>
                <a:spcPts val="0"/>
              </a:spcAft>
              <a:buClr>
                <a:schemeClr val="dk1"/>
              </a:buClr>
              <a:buSzPts val="1000"/>
              <a:buChar char="•"/>
              <a:defRPr sz="1000" b="0">
                <a:solidFill>
                  <a:schemeClr val="dk1"/>
                </a:solidFill>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15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
          <p:cNvSpPr>
            <a:spLocks noGrp="1"/>
          </p:cNvSpPr>
          <p:nvPr>
            <p:ph type="pic" idx="3"/>
          </p:nvPr>
        </p:nvSpPr>
        <p:spPr>
          <a:xfrm>
            <a:off x="7601239" y="1919112"/>
            <a:ext cx="6181181" cy="6181180"/>
          </a:xfrm>
          <a:prstGeom prst="donut">
            <a:avLst>
              <a:gd name="adj" fmla="val 25000"/>
            </a:avLst>
          </a:prstGeom>
          <a:solidFill>
            <a:schemeClr val="lt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432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5"/>
        <p:cNvGrpSpPr/>
        <p:nvPr/>
      </p:nvGrpSpPr>
      <p:grpSpPr>
        <a:xfrm>
          <a:off x="0" y="0"/>
          <a:ext cx="0" cy="0"/>
          <a:chOff x="0" y="0"/>
          <a:chExt cx="0" cy="0"/>
        </a:xfrm>
      </p:grpSpPr>
      <p:sp>
        <p:nvSpPr>
          <p:cNvPr id="116" name="Google Shape;116;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1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18" name="Google Shape;118;p1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9" name="Google Shape;119;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22"/>
        <p:cNvGrpSpPr/>
        <p:nvPr/>
      </p:nvGrpSpPr>
      <p:grpSpPr>
        <a:xfrm>
          <a:off x="0" y="0"/>
          <a:ext cx="0" cy="0"/>
          <a:chOff x="0" y="0"/>
          <a:chExt cx="0" cy="0"/>
        </a:xfrm>
      </p:grpSpPr>
      <p:sp>
        <p:nvSpPr>
          <p:cNvPr id="123" name="Google Shape;123;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12"/>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25" name="Google Shape;125;p1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26" name="Google Shape;126;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9"/>
        <p:cNvGrpSpPr/>
        <p:nvPr/>
      </p:nvGrpSpPr>
      <p:grpSpPr>
        <a:xfrm>
          <a:off x="0" y="0"/>
          <a:ext cx="0" cy="0"/>
          <a:chOff x="0" y="0"/>
          <a:chExt cx="0" cy="0"/>
        </a:xfrm>
      </p:grpSpPr>
      <p:sp>
        <p:nvSpPr>
          <p:cNvPr id="130" name="Google Shape;130;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1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5"/>
        <p:cNvGrpSpPr/>
        <p:nvPr/>
      </p:nvGrpSpPr>
      <p:grpSpPr>
        <a:xfrm>
          <a:off x="0" y="0"/>
          <a:ext cx="0" cy="0"/>
          <a:chOff x="0" y="0"/>
          <a:chExt cx="0" cy="0"/>
        </a:xfrm>
      </p:grpSpPr>
      <p:sp>
        <p:nvSpPr>
          <p:cNvPr id="136" name="Google Shape;136;p1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1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SS - Program Details - 4 Bullets">
  <p:cSld name="ISS - Program Details - 4 Bullets">
    <p:spTree>
      <p:nvGrpSpPr>
        <p:cNvPr id="1" name="Shape 146"/>
        <p:cNvGrpSpPr/>
        <p:nvPr/>
      </p:nvGrpSpPr>
      <p:grpSpPr>
        <a:xfrm>
          <a:off x="0" y="0"/>
          <a:ext cx="0" cy="0"/>
          <a:chOff x="0" y="0"/>
          <a:chExt cx="0" cy="0"/>
        </a:xfrm>
      </p:grpSpPr>
      <p:sp>
        <p:nvSpPr>
          <p:cNvPr id="147" name="Google Shape;147;p16"/>
          <p:cNvSpPr/>
          <p:nvPr/>
        </p:nvSpPr>
        <p:spPr>
          <a:xfrm>
            <a:off x="0" y="6177491"/>
            <a:ext cx="2099733" cy="415636"/>
          </a:xfrm>
          <a:prstGeom prst="rect">
            <a:avLst/>
          </a:prstGeom>
          <a:solidFill>
            <a:srgbClr val="3CADF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grpSp>
        <p:nvGrpSpPr>
          <p:cNvPr id="148" name="Google Shape;148;p16"/>
          <p:cNvGrpSpPr/>
          <p:nvPr/>
        </p:nvGrpSpPr>
        <p:grpSpPr>
          <a:xfrm>
            <a:off x="125267" y="6250614"/>
            <a:ext cx="1849198" cy="281373"/>
            <a:chOff x="4910138" y="4533900"/>
            <a:chExt cx="2316162" cy="352426"/>
          </a:xfrm>
        </p:grpSpPr>
        <p:sp>
          <p:nvSpPr>
            <p:cNvPr id="149" name="Google Shape;149;p16"/>
            <p:cNvSpPr/>
            <p:nvPr/>
          </p:nvSpPr>
          <p:spPr>
            <a:xfrm>
              <a:off x="5645150" y="4537075"/>
              <a:ext cx="14287" cy="34925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50" name="Google Shape;150;p16"/>
            <p:cNvSpPr/>
            <p:nvPr/>
          </p:nvSpPr>
          <p:spPr>
            <a:xfrm>
              <a:off x="4910138" y="4537075"/>
              <a:ext cx="177800" cy="349250"/>
            </a:xfrm>
            <a:custGeom>
              <a:avLst/>
              <a:gdLst/>
              <a:ahLst/>
              <a:cxnLst/>
              <a:rect l="l" t="t" r="r" b="b"/>
              <a:pathLst>
                <a:path w="66" h="128" extrusionOk="0">
                  <a:moveTo>
                    <a:pt x="0" y="0"/>
                  </a:moveTo>
                  <a:cubicBezTo>
                    <a:pt x="22" y="0"/>
                    <a:pt x="22" y="0"/>
                    <a:pt x="22" y="0"/>
                  </a:cubicBezTo>
                  <a:cubicBezTo>
                    <a:pt x="22" y="95"/>
                    <a:pt x="22" y="95"/>
                    <a:pt x="22" y="95"/>
                  </a:cubicBezTo>
                  <a:cubicBezTo>
                    <a:pt x="22" y="104"/>
                    <a:pt x="25" y="109"/>
                    <a:pt x="33" y="109"/>
                  </a:cubicBezTo>
                  <a:cubicBezTo>
                    <a:pt x="41" y="109"/>
                    <a:pt x="45" y="104"/>
                    <a:pt x="45" y="95"/>
                  </a:cubicBezTo>
                  <a:cubicBezTo>
                    <a:pt x="45" y="0"/>
                    <a:pt x="45" y="0"/>
                    <a:pt x="45" y="0"/>
                  </a:cubicBezTo>
                  <a:cubicBezTo>
                    <a:pt x="66" y="0"/>
                    <a:pt x="66" y="0"/>
                    <a:pt x="66" y="0"/>
                  </a:cubicBezTo>
                  <a:cubicBezTo>
                    <a:pt x="66" y="94"/>
                    <a:pt x="66" y="94"/>
                    <a:pt x="66" y="94"/>
                  </a:cubicBezTo>
                  <a:cubicBezTo>
                    <a:pt x="66" y="116"/>
                    <a:pt x="54" y="128"/>
                    <a:pt x="33" y="128"/>
                  </a:cubicBezTo>
                  <a:cubicBezTo>
                    <a:pt x="13" y="128"/>
                    <a:pt x="0" y="116"/>
                    <a:pt x="0" y="94"/>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51" name="Google Shape;151;p16"/>
            <p:cNvSpPr/>
            <p:nvPr/>
          </p:nvSpPr>
          <p:spPr>
            <a:xfrm>
              <a:off x="5143500" y="4533900"/>
              <a:ext cx="174625" cy="352425"/>
            </a:xfrm>
            <a:custGeom>
              <a:avLst/>
              <a:gdLst/>
              <a:ahLst/>
              <a:cxnLst/>
              <a:rect l="l" t="t" r="r" b="b"/>
              <a:pathLst>
                <a:path w="65" h="129" extrusionOk="0">
                  <a:moveTo>
                    <a:pt x="43" y="43"/>
                  </a:moveTo>
                  <a:cubicBezTo>
                    <a:pt x="43" y="34"/>
                    <a:pt x="43" y="34"/>
                    <a:pt x="43" y="34"/>
                  </a:cubicBezTo>
                  <a:cubicBezTo>
                    <a:pt x="43" y="23"/>
                    <a:pt x="39" y="18"/>
                    <a:pt x="33" y="18"/>
                  </a:cubicBezTo>
                  <a:cubicBezTo>
                    <a:pt x="24" y="18"/>
                    <a:pt x="22" y="23"/>
                    <a:pt x="22" y="32"/>
                  </a:cubicBezTo>
                  <a:cubicBezTo>
                    <a:pt x="22" y="96"/>
                    <a:pt x="22" y="96"/>
                    <a:pt x="22" y="96"/>
                  </a:cubicBezTo>
                  <a:cubicBezTo>
                    <a:pt x="22" y="105"/>
                    <a:pt x="24" y="110"/>
                    <a:pt x="33" y="110"/>
                  </a:cubicBezTo>
                  <a:cubicBezTo>
                    <a:pt x="41" y="110"/>
                    <a:pt x="43" y="105"/>
                    <a:pt x="43" y="97"/>
                  </a:cubicBezTo>
                  <a:cubicBezTo>
                    <a:pt x="43" y="82"/>
                    <a:pt x="43" y="82"/>
                    <a:pt x="43" y="82"/>
                  </a:cubicBezTo>
                  <a:cubicBezTo>
                    <a:pt x="65" y="82"/>
                    <a:pt x="65" y="82"/>
                    <a:pt x="65" y="82"/>
                  </a:cubicBezTo>
                  <a:cubicBezTo>
                    <a:pt x="65" y="96"/>
                    <a:pt x="65" y="96"/>
                    <a:pt x="65" y="96"/>
                  </a:cubicBezTo>
                  <a:cubicBezTo>
                    <a:pt x="65" y="114"/>
                    <a:pt x="55" y="129"/>
                    <a:pt x="33" y="129"/>
                  </a:cubicBezTo>
                  <a:cubicBezTo>
                    <a:pt x="10" y="129"/>
                    <a:pt x="0" y="114"/>
                    <a:pt x="0" y="96"/>
                  </a:cubicBezTo>
                  <a:cubicBezTo>
                    <a:pt x="0" y="32"/>
                    <a:pt x="0" y="32"/>
                    <a:pt x="0" y="32"/>
                  </a:cubicBezTo>
                  <a:cubicBezTo>
                    <a:pt x="0" y="14"/>
                    <a:pt x="10" y="0"/>
                    <a:pt x="33" y="0"/>
                  </a:cubicBezTo>
                  <a:cubicBezTo>
                    <a:pt x="55" y="0"/>
                    <a:pt x="65" y="15"/>
                    <a:pt x="65" y="34"/>
                  </a:cubicBezTo>
                  <a:cubicBezTo>
                    <a:pt x="65" y="43"/>
                    <a:pt x="65" y="43"/>
                    <a:pt x="65" y="43"/>
                  </a:cubicBezTo>
                  <a:lnTo>
                    <a:pt x="43" y="4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52" name="Google Shape;152;p16"/>
            <p:cNvSpPr/>
            <p:nvPr/>
          </p:nvSpPr>
          <p:spPr>
            <a:xfrm>
              <a:off x="5375275" y="4537075"/>
              <a:ext cx="190500" cy="349250"/>
            </a:xfrm>
            <a:custGeom>
              <a:avLst/>
              <a:gdLst/>
              <a:ahLst/>
              <a:cxnLst/>
              <a:rect l="l" t="t" r="r" b="b"/>
              <a:pathLst>
                <a:path w="71" h="128" extrusionOk="0">
                  <a:moveTo>
                    <a:pt x="22" y="0"/>
                  </a:moveTo>
                  <a:cubicBezTo>
                    <a:pt x="0" y="0"/>
                    <a:pt x="0" y="0"/>
                    <a:pt x="0" y="0"/>
                  </a:cubicBezTo>
                  <a:cubicBezTo>
                    <a:pt x="0" y="128"/>
                    <a:pt x="0" y="128"/>
                    <a:pt x="0" y="128"/>
                  </a:cubicBezTo>
                  <a:cubicBezTo>
                    <a:pt x="22" y="128"/>
                    <a:pt x="22" y="128"/>
                    <a:pt x="22" y="128"/>
                  </a:cubicBezTo>
                  <a:lnTo>
                    <a:pt x="22" y="0"/>
                  </a:lnTo>
                  <a:close/>
                  <a:moveTo>
                    <a:pt x="52" y="70"/>
                  </a:moveTo>
                  <a:cubicBezTo>
                    <a:pt x="60" y="67"/>
                    <a:pt x="67" y="58"/>
                    <a:pt x="67" y="38"/>
                  </a:cubicBezTo>
                  <a:cubicBezTo>
                    <a:pt x="67" y="11"/>
                    <a:pt x="55" y="0"/>
                    <a:pt x="30" y="0"/>
                  </a:cubicBezTo>
                  <a:cubicBezTo>
                    <a:pt x="22" y="0"/>
                    <a:pt x="22" y="0"/>
                    <a:pt x="22" y="0"/>
                  </a:cubicBezTo>
                  <a:cubicBezTo>
                    <a:pt x="26" y="22"/>
                    <a:pt x="26" y="22"/>
                    <a:pt x="26" y="22"/>
                  </a:cubicBezTo>
                  <a:cubicBezTo>
                    <a:pt x="39" y="2"/>
                    <a:pt x="39" y="2"/>
                    <a:pt x="39" y="2"/>
                  </a:cubicBezTo>
                  <a:cubicBezTo>
                    <a:pt x="39" y="2"/>
                    <a:pt x="39" y="2"/>
                    <a:pt x="39" y="2"/>
                  </a:cubicBezTo>
                  <a:cubicBezTo>
                    <a:pt x="31" y="26"/>
                    <a:pt x="31" y="26"/>
                    <a:pt x="31" y="26"/>
                  </a:cubicBezTo>
                  <a:cubicBezTo>
                    <a:pt x="53" y="13"/>
                    <a:pt x="53" y="13"/>
                    <a:pt x="53" y="13"/>
                  </a:cubicBezTo>
                  <a:cubicBezTo>
                    <a:pt x="53" y="13"/>
                    <a:pt x="53" y="13"/>
                    <a:pt x="53" y="13"/>
                  </a:cubicBezTo>
                  <a:cubicBezTo>
                    <a:pt x="35" y="31"/>
                    <a:pt x="35" y="31"/>
                    <a:pt x="35" y="31"/>
                  </a:cubicBezTo>
                  <a:cubicBezTo>
                    <a:pt x="65" y="28"/>
                    <a:pt x="65" y="28"/>
                    <a:pt x="65" y="28"/>
                  </a:cubicBezTo>
                  <a:cubicBezTo>
                    <a:pt x="65" y="28"/>
                    <a:pt x="65" y="28"/>
                    <a:pt x="65" y="28"/>
                  </a:cubicBezTo>
                  <a:cubicBezTo>
                    <a:pt x="36" y="38"/>
                    <a:pt x="36" y="38"/>
                    <a:pt x="36" y="38"/>
                  </a:cubicBezTo>
                  <a:cubicBezTo>
                    <a:pt x="65" y="48"/>
                    <a:pt x="65" y="48"/>
                    <a:pt x="65" y="48"/>
                  </a:cubicBezTo>
                  <a:cubicBezTo>
                    <a:pt x="65" y="48"/>
                    <a:pt x="65" y="48"/>
                    <a:pt x="65" y="48"/>
                  </a:cubicBezTo>
                  <a:cubicBezTo>
                    <a:pt x="35" y="44"/>
                    <a:pt x="35" y="44"/>
                    <a:pt x="35" y="44"/>
                  </a:cubicBezTo>
                  <a:cubicBezTo>
                    <a:pt x="53" y="62"/>
                    <a:pt x="53" y="62"/>
                    <a:pt x="53" y="62"/>
                  </a:cubicBezTo>
                  <a:cubicBezTo>
                    <a:pt x="53" y="62"/>
                    <a:pt x="53" y="62"/>
                    <a:pt x="53" y="62"/>
                  </a:cubicBezTo>
                  <a:cubicBezTo>
                    <a:pt x="31" y="49"/>
                    <a:pt x="31" y="49"/>
                    <a:pt x="31" y="49"/>
                  </a:cubicBezTo>
                  <a:cubicBezTo>
                    <a:pt x="39" y="73"/>
                    <a:pt x="39" y="73"/>
                    <a:pt x="39" y="73"/>
                  </a:cubicBezTo>
                  <a:cubicBezTo>
                    <a:pt x="39" y="73"/>
                    <a:pt x="39" y="73"/>
                    <a:pt x="39" y="73"/>
                  </a:cubicBezTo>
                  <a:cubicBezTo>
                    <a:pt x="26" y="53"/>
                    <a:pt x="26" y="53"/>
                    <a:pt x="26" y="53"/>
                  </a:cubicBezTo>
                  <a:cubicBezTo>
                    <a:pt x="22" y="75"/>
                    <a:pt x="22" y="75"/>
                    <a:pt x="22" y="75"/>
                  </a:cubicBezTo>
                  <a:cubicBezTo>
                    <a:pt x="26" y="75"/>
                    <a:pt x="30" y="75"/>
                    <a:pt x="33" y="75"/>
                  </a:cubicBezTo>
                  <a:cubicBezTo>
                    <a:pt x="48" y="128"/>
                    <a:pt x="48" y="128"/>
                    <a:pt x="48" y="128"/>
                  </a:cubicBezTo>
                  <a:cubicBezTo>
                    <a:pt x="71" y="128"/>
                    <a:pt x="71" y="128"/>
                    <a:pt x="71" y="128"/>
                  </a:cubicBezTo>
                  <a:lnTo>
                    <a:pt x="52" y="7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53" name="Google Shape;153;p16"/>
            <p:cNvSpPr/>
            <p:nvPr/>
          </p:nvSpPr>
          <p:spPr>
            <a:xfrm>
              <a:off x="5756275" y="4540250"/>
              <a:ext cx="12700"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54" name="Google Shape;154;p16"/>
            <p:cNvSpPr/>
            <p:nvPr/>
          </p:nvSpPr>
          <p:spPr>
            <a:xfrm>
              <a:off x="5795963"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55" name="Google Shape;155;p16"/>
            <p:cNvSpPr/>
            <p:nvPr/>
          </p:nvSpPr>
          <p:spPr>
            <a:xfrm>
              <a:off x="5868988" y="4545013"/>
              <a:ext cx="44450"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56" name="Google Shape;156;p16"/>
            <p:cNvSpPr/>
            <p:nvPr/>
          </p:nvSpPr>
          <p:spPr>
            <a:xfrm>
              <a:off x="5927725"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57" name="Google Shape;157;p16"/>
            <p:cNvSpPr/>
            <p:nvPr/>
          </p:nvSpPr>
          <p:spPr>
            <a:xfrm>
              <a:off x="6007100" y="4578350"/>
              <a:ext cx="41275" cy="103188"/>
            </a:xfrm>
            <a:custGeom>
              <a:avLst/>
              <a:gdLst/>
              <a:ahLst/>
              <a:cxnLst/>
              <a:rect l="l" t="t" r="r" b="b"/>
              <a:pathLst>
                <a:path w="15" h="38" extrusionOk="0">
                  <a:moveTo>
                    <a:pt x="0" y="1"/>
                  </a:moveTo>
                  <a:cubicBezTo>
                    <a:pt x="5" y="1"/>
                    <a:pt x="5" y="1"/>
                    <a:pt x="5" y="1"/>
                  </a:cubicBezTo>
                  <a:cubicBezTo>
                    <a:pt x="5" y="5"/>
                    <a:pt x="5" y="5"/>
                    <a:pt x="5" y="5"/>
                  </a:cubicBezTo>
                  <a:cubicBezTo>
                    <a:pt x="5" y="5"/>
                    <a:pt x="5" y="5"/>
                    <a:pt x="5" y="5"/>
                  </a:cubicBezTo>
                  <a:cubicBezTo>
                    <a:pt x="8" y="1"/>
                    <a:pt x="11" y="0"/>
                    <a:pt x="15" y="0"/>
                  </a:cubicBezTo>
                  <a:cubicBezTo>
                    <a:pt x="15" y="5"/>
                    <a:pt x="15" y="5"/>
                    <a:pt x="15" y="5"/>
                  </a:cubicBezTo>
                  <a:cubicBezTo>
                    <a:pt x="11" y="5"/>
                    <a:pt x="8" y="6"/>
                    <a:pt x="5" y="11"/>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58" name="Google Shape;158;p16"/>
            <p:cNvSpPr/>
            <p:nvPr/>
          </p:nvSpPr>
          <p:spPr>
            <a:xfrm>
              <a:off x="6061075"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7" y="2"/>
                    <a:pt x="11" y="0"/>
                    <a:pt x="13" y="0"/>
                  </a:cubicBezTo>
                  <a:cubicBezTo>
                    <a:pt x="19" y="0"/>
                    <a:pt x="22" y="3"/>
                    <a:pt x="22" y="10"/>
                  </a:cubicBezTo>
                  <a:cubicBezTo>
                    <a:pt x="22" y="38"/>
                    <a:pt x="22" y="38"/>
                    <a:pt x="22" y="38"/>
                  </a:cubicBezTo>
                  <a:cubicBezTo>
                    <a:pt x="16" y="38"/>
                    <a:pt x="16" y="38"/>
                    <a:pt x="16" y="38"/>
                  </a:cubicBezTo>
                  <a:cubicBezTo>
                    <a:pt x="16" y="10"/>
                    <a:pt x="16" y="10"/>
                    <a:pt x="16" y="10"/>
                  </a:cubicBezTo>
                  <a:cubicBezTo>
                    <a:pt x="16" y="6"/>
                    <a:pt x="15" y="4"/>
                    <a:pt x="12" y="4"/>
                  </a:cubicBezTo>
                  <a:cubicBezTo>
                    <a:pt x="10" y="4"/>
                    <a:pt x="8"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59" name="Google Shape;159;p16"/>
            <p:cNvSpPr/>
            <p:nvPr/>
          </p:nvSpPr>
          <p:spPr>
            <a:xfrm>
              <a:off x="6142038" y="4578350"/>
              <a:ext cx="65087" cy="106363"/>
            </a:xfrm>
            <a:custGeom>
              <a:avLst/>
              <a:gdLst/>
              <a:ahLst/>
              <a:cxnLst/>
              <a:rect l="l" t="t" r="r" b="b"/>
              <a:pathLst>
                <a:path w="24" h="39" extrusionOk="0">
                  <a:moveTo>
                    <a:pt x="1" y="11"/>
                  </a:moveTo>
                  <a:cubicBezTo>
                    <a:pt x="2" y="5"/>
                    <a:pt x="5" y="0"/>
                    <a:pt x="12" y="0"/>
                  </a:cubicBezTo>
                  <a:cubicBezTo>
                    <a:pt x="19" y="0"/>
                    <a:pt x="23" y="4"/>
                    <a:pt x="23" y="11"/>
                  </a:cubicBezTo>
                  <a:cubicBezTo>
                    <a:pt x="23" y="31"/>
                    <a:pt x="23" y="31"/>
                    <a:pt x="23" y="31"/>
                  </a:cubicBezTo>
                  <a:cubicBezTo>
                    <a:pt x="23" y="35"/>
                    <a:pt x="23" y="37"/>
                    <a:pt x="24" y="38"/>
                  </a:cubicBezTo>
                  <a:cubicBezTo>
                    <a:pt x="18" y="38"/>
                    <a:pt x="18" y="38"/>
                    <a:pt x="18"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5" y="4"/>
                    <a:pt x="12" y="4"/>
                  </a:cubicBezTo>
                  <a:cubicBezTo>
                    <a:pt x="8" y="4"/>
                    <a:pt x="6" y="8"/>
                    <a:pt x="6" y="12"/>
                  </a:cubicBezTo>
                  <a:lnTo>
                    <a:pt x="1" y="11"/>
                  </a:lnTo>
                  <a:close/>
                  <a:moveTo>
                    <a:pt x="18" y="18"/>
                  </a:moveTo>
                  <a:cubicBezTo>
                    <a:pt x="13" y="19"/>
                    <a:pt x="5" y="23"/>
                    <a:pt x="5" y="29"/>
                  </a:cubicBezTo>
                  <a:cubicBezTo>
                    <a:pt x="5" y="32"/>
                    <a:pt x="7" y="34"/>
                    <a:pt x="10" y="34"/>
                  </a:cubicBezTo>
                  <a:cubicBezTo>
                    <a:pt x="13"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60" name="Google Shape;160;p16"/>
            <p:cNvSpPr/>
            <p:nvPr/>
          </p:nvSpPr>
          <p:spPr>
            <a:xfrm>
              <a:off x="6219825"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1" y="47"/>
                    <a:pt x="14" y="47"/>
                  </a:cubicBezTo>
                  <a:cubicBezTo>
                    <a:pt x="15" y="47"/>
                    <a:pt x="16" y="46"/>
                    <a:pt x="17" y="46"/>
                  </a:cubicBezTo>
                  <a:cubicBezTo>
                    <a:pt x="17" y="50"/>
                    <a:pt x="17" y="50"/>
                    <a:pt x="17" y="50"/>
                  </a:cubicBezTo>
                  <a:cubicBezTo>
                    <a:pt x="15" y="50"/>
                    <a:pt x="14" y="51"/>
                    <a:pt x="12" y="51"/>
                  </a:cubicBezTo>
                  <a:cubicBezTo>
                    <a:pt x="7"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61" name="Google Shape;161;p16"/>
            <p:cNvSpPr/>
            <p:nvPr/>
          </p:nvSpPr>
          <p:spPr>
            <a:xfrm>
              <a:off x="6284913" y="4540250"/>
              <a:ext cx="12700" cy="141288"/>
            </a:xfrm>
            <a:custGeom>
              <a:avLst/>
              <a:gdLst/>
              <a:ahLst/>
              <a:cxnLst/>
              <a:rect l="l" t="t" r="r" b="b"/>
              <a:pathLst>
                <a:path w="8" h="89" extrusionOk="0">
                  <a:moveTo>
                    <a:pt x="0" y="0"/>
                  </a:moveTo>
                  <a:lnTo>
                    <a:pt x="8" y="0"/>
                  </a:lnTo>
                  <a:lnTo>
                    <a:pt x="8" y="10"/>
                  </a:lnTo>
                  <a:lnTo>
                    <a:pt x="0" y="10"/>
                  </a:lnTo>
                  <a:lnTo>
                    <a:pt x="0" y="0"/>
                  </a:lnTo>
                  <a:close/>
                  <a:moveTo>
                    <a:pt x="0" y="26"/>
                  </a:moveTo>
                  <a:lnTo>
                    <a:pt x="8" y="26"/>
                  </a:lnTo>
                  <a:lnTo>
                    <a:pt x="8" y="89"/>
                  </a:lnTo>
                  <a:lnTo>
                    <a:pt x="0" y="89"/>
                  </a:lnTo>
                  <a:lnTo>
                    <a:pt x="0" y="2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62" name="Google Shape;162;p16"/>
            <p:cNvSpPr/>
            <p:nvPr/>
          </p:nvSpPr>
          <p:spPr>
            <a:xfrm>
              <a:off x="6319838" y="4578350"/>
              <a:ext cx="60325" cy="106363"/>
            </a:xfrm>
            <a:custGeom>
              <a:avLst/>
              <a:gdLst/>
              <a:ahLst/>
              <a:cxnLst/>
              <a:rect l="l" t="t" r="r" b="b"/>
              <a:pathLst>
                <a:path w="23" h="39" extrusionOk="0">
                  <a:moveTo>
                    <a:pt x="12" y="0"/>
                  </a:moveTo>
                  <a:cubicBezTo>
                    <a:pt x="19" y="0"/>
                    <a:pt x="23" y="6"/>
                    <a:pt x="23" y="19"/>
                  </a:cubicBezTo>
                  <a:cubicBezTo>
                    <a:pt x="23" y="33"/>
                    <a:pt x="19" y="39"/>
                    <a:pt x="12" y="39"/>
                  </a:cubicBezTo>
                  <a:cubicBezTo>
                    <a:pt x="4" y="39"/>
                    <a:pt x="0" y="33"/>
                    <a:pt x="0" y="19"/>
                  </a:cubicBezTo>
                  <a:cubicBezTo>
                    <a:pt x="0" y="6"/>
                    <a:pt x="4" y="0"/>
                    <a:pt x="12" y="0"/>
                  </a:cubicBezTo>
                  <a:close/>
                  <a:moveTo>
                    <a:pt x="12" y="34"/>
                  </a:moveTo>
                  <a:cubicBezTo>
                    <a:pt x="16" y="34"/>
                    <a:pt x="18" y="32"/>
                    <a:pt x="18" y="19"/>
                  </a:cubicBezTo>
                  <a:cubicBezTo>
                    <a:pt x="18" y="7"/>
                    <a:pt x="16" y="4"/>
                    <a:pt x="12" y="4"/>
                  </a:cubicBezTo>
                  <a:cubicBezTo>
                    <a:pt x="7" y="4"/>
                    <a:pt x="5" y="7"/>
                    <a:pt x="5" y="19"/>
                  </a:cubicBezTo>
                  <a:cubicBezTo>
                    <a:pt x="5" y="32"/>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63" name="Google Shape;163;p16"/>
            <p:cNvSpPr/>
            <p:nvPr/>
          </p:nvSpPr>
          <p:spPr>
            <a:xfrm>
              <a:off x="6402388" y="4578350"/>
              <a:ext cx="55562" cy="103188"/>
            </a:xfrm>
            <a:custGeom>
              <a:avLst/>
              <a:gdLst/>
              <a:ahLst/>
              <a:cxnLst/>
              <a:rect l="l" t="t" r="r" b="b"/>
              <a:pathLst>
                <a:path w="21" h="38" extrusionOk="0">
                  <a:moveTo>
                    <a:pt x="0" y="1"/>
                  </a:moveTo>
                  <a:cubicBezTo>
                    <a:pt x="4" y="1"/>
                    <a:pt x="4" y="1"/>
                    <a:pt x="4" y="1"/>
                  </a:cubicBezTo>
                  <a:cubicBezTo>
                    <a:pt x="4" y="5"/>
                    <a:pt x="4" y="5"/>
                    <a:pt x="4" y="5"/>
                  </a:cubicBezTo>
                  <a:cubicBezTo>
                    <a:pt x="7" y="2"/>
                    <a:pt x="10" y="0"/>
                    <a:pt x="13" y="0"/>
                  </a:cubicBezTo>
                  <a:cubicBezTo>
                    <a:pt x="18" y="0"/>
                    <a:pt x="21" y="3"/>
                    <a:pt x="21" y="10"/>
                  </a:cubicBezTo>
                  <a:cubicBezTo>
                    <a:pt x="21" y="38"/>
                    <a:pt x="21" y="38"/>
                    <a:pt x="21" y="38"/>
                  </a:cubicBezTo>
                  <a:cubicBezTo>
                    <a:pt x="16" y="38"/>
                    <a:pt x="16" y="38"/>
                    <a:pt x="16" y="38"/>
                  </a:cubicBezTo>
                  <a:cubicBezTo>
                    <a:pt x="16" y="10"/>
                    <a:pt x="16" y="10"/>
                    <a:pt x="16" y="10"/>
                  </a:cubicBezTo>
                  <a:cubicBezTo>
                    <a:pt x="16" y="6"/>
                    <a:pt x="15" y="4"/>
                    <a:pt x="12" y="4"/>
                  </a:cubicBezTo>
                  <a:cubicBezTo>
                    <a:pt x="9" y="4"/>
                    <a:pt x="7"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64" name="Google Shape;164;p16"/>
            <p:cNvSpPr/>
            <p:nvPr/>
          </p:nvSpPr>
          <p:spPr>
            <a:xfrm>
              <a:off x="6480175" y="4578350"/>
              <a:ext cx="63500" cy="106363"/>
            </a:xfrm>
            <a:custGeom>
              <a:avLst/>
              <a:gdLst/>
              <a:ahLst/>
              <a:cxnLst/>
              <a:rect l="l" t="t" r="r" b="b"/>
              <a:pathLst>
                <a:path w="24" h="39" extrusionOk="0">
                  <a:moveTo>
                    <a:pt x="1" y="11"/>
                  </a:moveTo>
                  <a:cubicBezTo>
                    <a:pt x="2" y="5"/>
                    <a:pt x="6" y="0"/>
                    <a:pt x="12" y="0"/>
                  </a:cubicBezTo>
                  <a:cubicBezTo>
                    <a:pt x="19" y="0"/>
                    <a:pt x="23" y="4"/>
                    <a:pt x="23" y="11"/>
                  </a:cubicBezTo>
                  <a:cubicBezTo>
                    <a:pt x="23" y="31"/>
                    <a:pt x="23" y="31"/>
                    <a:pt x="23" y="31"/>
                  </a:cubicBezTo>
                  <a:cubicBezTo>
                    <a:pt x="23" y="35"/>
                    <a:pt x="23" y="37"/>
                    <a:pt x="24" y="38"/>
                  </a:cubicBezTo>
                  <a:cubicBezTo>
                    <a:pt x="19" y="38"/>
                    <a:pt x="19" y="38"/>
                    <a:pt x="19"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6" y="4"/>
                    <a:pt x="13" y="4"/>
                  </a:cubicBezTo>
                  <a:cubicBezTo>
                    <a:pt x="9" y="4"/>
                    <a:pt x="7" y="8"/>
                    <a:pt x="6" y="12"/>
                  </a:cubicBezTo>
                  <a:lnTo>
                    <a:pt x="1" y="11"/>
                  </a:lnTo>
                  <a:close/>
                  <a:moveTo>
                    <a:pt x="18" y="18"/>
                  </a:moveTo>
                  <a:cubicBezTo>
                    <a:pt x="13" y="19"/>
                    <a:pt x="6" y="23"/>
                    <a:pt x="6" y="29"/>
                  </a:cubicBezTo>
                  <a:cubicBezTo>
                    <a:pt x="6" y="32"/>
                    <a:pt x="7" y="34"/>
                    <a:pt x="11" y="34"/>
                  </a:cubicBezTo>
                  <a:cubicBezTo>
                    <a:pt x="14"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65" name="Google Shape;165;p16"/>
            <p:cNvSpPr/>
            <p:nvPr/>
          </p:nvSpPr>
          <p:spPr>
            <a:xfrm>
              <a:off x="6570663" y="4540250"/>
              <a:ext cx="14287"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66" name="Google Shape;166;p16"/>
            <p:cNvSpPr/>
            <p:nvPr/>
          </p:nvSpPr>
          <p:spPr>
            <a:xfrm>
              <a:off x="6648450" y="4540250"/>
              <a:ext cx="69850" cy="144463"/>
            </a:xfrm>
            <a:custGeom>
              <a:avLst/>
              <a:gdLst/>
              <a:ahLst/>
              <a:cxnLst/>
              <a:rect l="l" t="t" r="r" b="b"/>
              <a:pathLst>
                <a:path w="26" h="53" extrusionOk="0">
                  <a:moveTo>
                    <a:pt x="20" y="14"/>
                  </a:moveTo>
                  <a:cubicBezTo>
                    <a:pt x="20" y="8"/>
                    <a:pt x="18" y="4"/>
                    <a:pt x="12" y="4"/>
                  </a:cubicBezTo>
                  <a:cubicBezTo>
                    <a:pt x="8" y="4"/>
                    <a:pt x="5" y="7"/>
                    <a:pt x="5" y="11"/>
                  </a:cubicBezTo>
                  <a:cubicBezTo>
                    <a:pt x="5" y="23"/>
                    <a:pt x="26" y="23"/>
                    <a:pt x="26" y="39"/>
                  </a:cubicBezTo>
                  <a:cubicBezTo>
                    <a:pt x="26" y="48"/>
                    <a:pt x="21" y="53"/>
                    <a:pt x="13" y="53"/>
                  </a:cubicBezTo>
                  <a:cubicBezTo>
                    <a:pt x="5" y="53"/>
                    <a:pt x="0" y="47"/>
                    <a:pt x="0" y="38"/>
                  </a:cubicBezTo>
                  <a:cubicBezTo>
                    <a:pt x="5" y="38"/>
                    <a:pt x="5" y="38"/>
                    <a:pt x="5" y="38"/>
                  </a:cubicBezTo>
                  <a:cubicBezTo>
                    <a:pt x="5" y="44"/>
                    <a:pt x="8" y="48"/>
                    <a:pt x="13" y="48"/>
                  </a:cubicBezTo>
                  <a:cubicBezTo>
                    <a:pt x="18" y="48"/>
                    <a:pt x="21" y="45"/>
                    <a:pt x="21" y="39"/>
                  </a:cubicBezTo>
                  <a:cubicBezTo>
                    <a:pt x="21" y="28"/>
                    <a:pt x="0" y="26"/>
                    <a:pt x="0" y="12"/>
                  </a:cubicBezTo>
                  <a:cubicBezTo>
                    <a:pt x="0" y="4"/>
                    <a:pt x="5" y="0"/>
                    <a:pt x="13" y="0"/>
                  </a:cubicBezTo>
                  <a:cubicBezTo>
                    <a:pt x="20" y="0"/>
                    <a:pt x="25" y="5"/>
                    <a:pt x="25" y="14"/>
                  </a:cubicBezTo>
                  <a:lnTo>
                    <a:pt x="20"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67" name="Google Shape;167;p16"/>
            <p:cNvSpPr/>
            <p:nvPr/>
          </p:nvSpPr>
          <p:spPr>
            <a:xfrm>
              <a:off x="6726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2" y="47"/>
                    <a:pt x="14" y="47"/>
                  </a:cubicBezTo>
                  <a:cubicBezTo>
                    <a:pt x="15" y="47"/>
                    <a:pt x="16" y="46"/>
                    <a:pt x="17" y="46"/>
                  </a:cubicBezTo>
                  <a:cubicBezTo>
                    <a:pt x="17" y="50"/>
                    <a:pt x="17" y="50"/>
                    <a:pt x="17" y="50"/>
                  </a:cubicBezTo>
                  <a:cubicBezTo>
                    <a:pt x="16" y="50"/>
                    <a:pt x="15" y="51"/>
                    <a:pt x="12"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68" name="Google Shape;168;p16"/>
            <p:cNvSpPr/>
            <p:nvPr/>
          </p:nvSpPr>
          <p:spPr>
            <a:xfrm>
              <a:off x="6794500" y="4581525"/>
              <a:ext cx="55562" cy="103188"/>
            </a:xfrm>
            <a:custGeom>
              <a:avLst/>
              <a:gdLst/>
              <a:ahLst/>
              <a:cxnLst/>
              <a:rect l="l" t="t" r="r" b="b"/>
              <a:pathLst>
                <a:path w="21" h="38" extrusionOk="0">
                  <a:moveTo>
                    <a:pt x="21" y="37"/>
                  </a:moveTo>
                  <a:cubicBezTo>
                    <a:pt x="16" y="37"/>
                    <a:pt x="16" y="37"/>
                    <a:pt x="16" y="37"/>
                  </a:cubicBezTo>
                  <a:cubicBezTo>
                    <a:pt x="16" y="33"/>
                    <a:pt x="16" y="33"/>
                    <a:pt x="16" y="33"/>
                  </a:cubicBezTo>
                  <a:cubicBezTo>
                    <a:pt x="14" y="35"/>
                    <a:pt x="10" y="38"/>
                    <a:pt x="8" y="38"/>
                  </a:cubicBezTo>
                  <a:cubicBezTo>
                    <a:pt x="3" y="38"/>
                    <a:pt x="0" y="35"/>
                    <a:pt x="0" y="28"/>
                  </a:cubicBezTo>
                  <a:cubicBezTo>
                    <a:pt x="0" y="0"/>
                    <a:pt x="0" y="0"/>
                    <a:pt x="0" y="0"/>
                  </a:cubicBezTo>
                  <a:cubicBezTo>
                    <a:pt x="5" y="0"/>
                    <a:pt x="5" y="0"/>
                    <a:pt x="5" y="0"/>
                  </a:cubicBezTo>
                  <a:cubicBezTo>
                    <a:pt x="5" y="27"/>
                    <a:pt x="5" y="27"/>
                    <a:pt x="5" y="27"/>
                  </a:cubicBezTo>
                  <a:cubicBezTo>
                    <a:pt x="5" y="31"/>
                    <a:pt x="6" y="33"/>
                    <a:pt x="9" y="33"/>
                  </a:cubicBezTo>
                  <a:cubicBezTo>
                    <a:pt x="11" y="33"/>
                    <a:pt x="14" y="32"/>
                    <a:pt x="16" y="29"/>
                  </a:cubicBezTo>
                  <a:cubicBezTo>
                    <a:pt x="16" y="0"/>
                    <a:pt x="16" y="0"/>
                    <a:pt x="16" y="0"/>
                  </a:cubicBezTo>
                  <a:cubicBezTo>
                    <a:pt x="21" y="0"/>
                    <a:pt x="21" y="0"/>
                    <a:pt x="21" y="0"/>
                  </a:cubicBezTo>
                  <a:lnTo>
                    <a:pt x="21" y="3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69" name="Google Shape;169;p16"/>
            <p:cNvSpPr/>
            <p:nvPr/>
          </p:nvSpPr>
          <p:spPr>
            <a:xfrm>
              <a:off x="6873875" y="4540250"/>
              <a:ext cx="61912" cy="144463"/>
            </a:xfrm>
            <a:custGeom>
              <a:avLst/>
              <a:gdLst/>
              <a:ahLst/>
              <a:cxnLst/>
              <a:rect l="l" t="t" r="r" b="b"/>
              <a:pathLst>
                <a:path w="23" h="53" extrusionOk="0">
                  <a:moveTo>
                    <a:pt x="18" y="48"/>
                  </a:moveTo>
                  <a:cubicBezTo>
                    <a:pt x="18" y="48"/>
                    <a:pt x="18" y="48"/>
                    <a:pt x="18" y="48"/>
                  </a:cubicBezTo>
                  <a:cubicBezTo>
                    <a:pt x="16" y="51"/>
                    <a:pt x="13" y="53"/>
                    <a:pt x="10" y="53"/>
                  </a:cubicBezTo>
                  <a:cubicBezTo>
                    <a:pt x="4" y="53"/>
                    <a:pt x="0" y="48"/>
                    <a:pt x="0" y="33"/>
                  </a:cubicBezTo>
                  <a:cubicBezTo>
                    <a:pt x="0" y="19"/>
                    <a:pt x="4" y="14"/>
                    <a:pt x="10" y="14"/>
                  </a:cubicBezTo>
                  <a:cubicBezTo>
                    <a:pt x="13" y="14"/>
                    <a:pt x="15" y="16"/>
                    <a:pt x="17" y="18"/>
                  </a:cubicBezTo>
                  <a:cubicBezTo>
                    <a:pt x="17" y="0"/>
                    <a:pt x="17" y="0"/>
                    <a:pt x="17" y="0"/>
                  </a:cubicBezTo>
                  <a:cubicBezTo>
                    <a:pt x="22" y="0"/>
                    <a:pt x="22" y="0"/>
                    <a:pt x="22" y="0"/>
                  </a:cubicBezTo>
                  <a:cubicBezTo>
                    <a:pt x="22" y="42"/>
                    <a:pt x="22" y="42"/>
                    <a:pt x="22" y="42"/>
                  </a:cubicBezTo>
                  <a:cubicBezTo>
                    <a:pt x="22" y="47"/>
                    <a:pt x="22" y="50"/>
                    <a:pt x="23" y="52"/>
                  </a:cubicBezTo>
                  <a:cubicBezTo>
                    <a:pt x="18" y="52"/>
                    <a:pt x="18" y="52"/>
                    <a:pt x="18" y="52"/>
                  </a:cubicBezTo>
                  <a:lnTo>
                    <a:pt x="18" y="48"/>
                  </a:lnTo>
                  <a:close/>
                  <a:moveTo>
                    <a:pt x="17" y="22"/>
                  </a:moveTo>
                  <a:cubicBezTo>
                    <a:pt x="16" y="20"/>
                    <a:pt x="14" y="18"/>
                    <a:pt x="11" y="18"/>
                  </a:cubicBezTo>
                  <a:cubicBezTo>
                    <a:pt x="7" y="18"/>
                    <a:pt x="5" y="22"/>
                    <a:pt x="5" y="33"/>
                  </a:cubicBezTo>
                  <a:cubicBezTo>
                    <a:pt x="5" y="45"/>
                    <a:pt x="7" y="48"/>
                    <a:pt x="12" y="48"/>
                  </a:cubicBezTo>
                  <a:cubicBezTo>
                    <a:pt x="13" y="48"/>
                    <a:pt x="15" y="47"/>
                    <a:pt x="17" y="45"/>
                  </a:cubicBezTo>
                  <a:lnTo>
                    <a:pt x="17" y="2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70" name="Google Shape;170;p16"/>
            <p:cNvSpPr/>
            <p:nvPr/>
          </p:nvSpPr>
          <p:spPr>
            <a:xfrm>
              <a:off x="6954838"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71" name="Google Shape;171;p16"/>
            <p:cNvSpPr/>
            <p:nvPr/>
          </p:nvSpPr>
          <p:spPr>
            <a:xfrm>
              <a:off x="7035800"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72" name="Google Shape;172;p16"/>
            <p:cNvSpPr/>
            <p:nvPr/>
          </p:nvSpPr>
          <p:spPr>
            <a:xfrm>
              <a:off x="7107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73" name="Google Shape;173;p16"/>
            <p:cNvSpPr/>
            <p:nvPr/>
          </p:nvSpPr>
          <p:spPr>
            <a:xfrm>
              <a:off x="7165975" y="4578350"/>
              <a:ext cx="60325" cy="106363"/>
            </a:xfrm>
            <a:custGeom>
              <a:avLst/>
              <a:gdLst/>
              <a:ahLst/>
              <a:cxnLst/>
              <a:rect l="l" t="t" r="r" b="b"/>
              <a:pathLst>
                <a:path w="22" h="39" extrusionOk="0">
                  <a:moveTo>
                    <a:pt x="17" y="10"/>
                  </a:moveTo>
                  <a:cubicBezTo>
                    <a:pt x="16" y="7"/>
                    <a:pt x="15" y="4"/>
                    <a:pt x="11" y="4"/>
                  </a:cubicBezTo>
                  <a:cubicBezTo>
                    <a:pt x="8" y="4"/>
                    <a:pt x="7" y="6"/>
                    <a:pt x="7" y="9"/>
                  </a:cubicBezTo>
                  <a:cubicBezTo>
                    <a:pt x="7" y="16"/>
                    <a:pt x="22" y="17"/>
                    <a:pt x="22" y="28"/>
                  </a:cubicBezTo>
                  <a:cubicBezTo>
                    <a:pt x="22" y="34"/>
                    <a:pt x="18" y="39"/>
                    <a:pt x="12" y="39"/>
                  </a:cubicBezTo>
                  <a:cubicBezTo>
                    <a:pt x="6" y="39"/>
                    <a:pt x="2" y="35"/>
                    <a:pt x="0" y="29"/>
                  </a:cubicBezTo>
                  <a:cubicBezTo>
                    <a:pt x="5" y="28"/>
                    <a:pt x="5" y="28"/>
                    <a:pt x="5" y="28"/>
                  </a:cubicBezTo>
                  <a:cubicBezTo>
                    <a:pt x="6" y="31"/>
                    <a:pt x="8" y="34"/>
                    <a:pt x="12" y="34"/>
                  </a:cubicBezTo>
                  <a:cubicBezTo>
                    <a:pt x="15" y="34"/>
                    <a:pt x="17" y="32"/>
                    <a:pt x="17" y="29"/>
                  </a:cubicBezTo>
                  <a:cubicBezTo>
                    <a:pt x="17" y="20"/>
                    <a:pt x="2" y="20"/>
                    <a:pt x="2" y="9"/>
                  </a:cubicBezTo>
                  <a:cubicBezTo>
                    <a:pt x="2" y="4"/>
                    <a:pt x="6" y="0"/>
                    <a:pt x="11" y="0"/>
                  </a:cubicBezTo>
                  <a:cubicBezTo>
                    <a:pt x="17" y="0"/>
                    <a:pt x="20" y="3"/>
                    <a:pt x="21" y="9"/>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74" name="Google Shape;174;p16"/>
            <p:cNvSpPr/>
            <p:nvPr/>
          </p:nvSpPr>
          <p:spPr>
            <a:xfrm>
              <a:off x="5756275" y="4783138"/>
              <a:ext cx="61912" cy="103188"/>
            </a:xfrm>
            <a:custGeom>
              <a:avLst/>
              <a:gdLst/>
              <a:ahLst/>
              <a:cxnLst/>
              <a:rect l="l" t="t" r="r" b="b"/>
              <a:pathLst>
                <a:path w="23" h="38" extrusionOk="0">
                  <a:moveTo>
                    <a:pt x="1" y="10"/>
                  </a:moveTo>
                  <a:cubicBezTo>
                    <a:pt x="2" y="5"/>
                    <a:pt x="5" y="0"/>
                    <a:pt x="12" y="0"/>
                  </a:cubicBezTo>
                  <a:cubicBezTo>
                    <a:pt x="19"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4"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75" name="Google Shape;175;p16"/>
            <p:cNvSpPr/>
            <p:nvPr/>
          </p:nvSpPr>
          <p:spPr>
            <a:xfrm>
              <a:off x="5843588" y="4783138"/>
              <a:ext cx="57150" cy="101600"/>
            </a:xfrm>
            <a:custGeom>
              <a:avLst/>
              <a:gdLst/>
              <a:ahLst/>
              <a:cxnLst/>
              <a:rect l="l" t="t" r="r" b="b"/>
              <a:pathLst>
                <a:path w="21" h="37" extrusionOk="0">
                  <a:moveTo>
                    <a:pt x="0" y="0"/>
                  </a:moveTo>
                  <a:cubicBezTo>
                    <a:pt x="5" y="0"/>
                    <a:pt x="5" y="0"/>
                    <a:pt x="5" y="0"/>
                  </a:cubicBezTo>
                  <a:cubicBezTo>
                    <a:pt x="5" y="4"/>
                    <a:pt x="5" y="4"/>
                    <a:pt x="5" y="4"/>
                  </a:cubicBezTo>
                  <a:cubicBezTo>
                    <a:pt x="7" y="2"/>
                    <a:pt x="11" y="0"/>
                    <a:pt x="13" y="0"/>
                  </a:cubicBezTo>
                  <a:cubicBezTo>
                    <a:pt x="18" y="0"/>
                    <a:pt x="21" y="2"/>
                    <a:pt x="21" y="9"/>
                  </a:cubicBezTo>
                  <a:cubicBezTo>
                    <a:pt x="21" y="37"/>
                    <a:pt x="21" y="37"/>
                    <a:pt x="21" y="37"/>
                  </a:cubicBezTo>
                  <a:cubicBezTo>
                    <a:pt x="16" y="37"/>
                    <a:pt x="16" y="37"/>
                    <a:pt x="16" y="37"/>
                  </a:cubicBezTo>
                  <a:cubicBezTo>
                    <a:pt x="16" y="10"/>
                    <a:pt x="16" y="10"/>
                    <a:pt x="16" y="10"/>
                  </a:cubicBezTo>
                  <a:cubicBezTo>
                    <a:pt x="16" y="6"/>
                    <a:pt x="15" y="4"/>
                    <a:pt x="12" y="4"/>
                  </a:cubicBezTo>
                  <a:cubicBezTo>
                    <a:pt x="10" y="4"/>
                    <a:pt x="7" y="6"/>
                    <a:pt x="5" y="8"/>
                  </a:cubicBezTo>
                  <a:cubicBezTo>
                    <a:pt x="5" y="37"/>
                    <a:pt x="5" y="37"/>
                    <a:pt x="5"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76" name="Google Shape;176;p16"/>
            <p:cNvSpPr/>
            <p:nvPr/>
          </p:nvSpPr>
          <p:spPr>
            <a:xfrm>
              <a:off x="5924550" y="4745038"/>
              <a:ext cx="61912" cy="141288"/>
            </a:xfrm>
            <a:custGeom>
              <a:avLst/>
              <a:gdLst/>
              <a:ahLst/>
              <a:cxnLst/>
              <a:rect l="l" t="t" r="r" b="b"/>
              <a:pathLst>
                <a:path w="23" h="52" extrusionOk="0">
                  <a:moveTo>
                    <a:pt x="18" y="48"/>
                  </a:moveTo>
                  <a:cubicBezTo>
                    <a:pt x="18" y="48"/>
                    <a:pt x="18" y="48"/>
                    <a:pt x="18" y="48"/>
                  </a:cubicBezTo>
                  <a:cubicBezTo>
                    <a:pt x="16" y="50"/>
                    <a:pt x="14" y="52"/>
                    <a:pt x="11" y="52"/>
                  </a:cubicBezTo>
                  <a:cubicBezTo>
                    <a:pt x="5" y="52"/>
                    <a:pt x="0" y="47"/>
                    <a:pt x="0" y="33"/>
                  </a:cubicBezTo>
                  <a:cubicBezTo>
                    <a:pt x="0" y="19"/>
                    <a:pt x="5" y="14"/>
                    <a:pt x="11" y="14"/>
                  </a:cubicBezTo>
                  <a:cubicBezTo>
                    <a:pt x="13" y="14"/>
                    <a:pt x="16" y="15"/>
                    <a:pt x="17" y="17"/>
                  </a:cubicBezTo>
                  <a:cubicBezTo>
                    <a:pt x="17" y="0"/>
                    <a:pt x="17" y="0"/>
                    <a:pt x="17" y="0"/>
                  </a:cubicBezTo>
                  <a:cubicBezTo>
                    <a:pt x="23" y="0"/>
                    <a:pt x="23" y="0"/>
                    <a:pt x="23" y="0"/>
                  </a:cubicBezTo>
                  <a:cubicBezTo>
                    <a:pt x="23" y="41"/>
                    <a:pt x="23" y="41"/>
                    <a:pt x="23" y="41"/>
                  </a:cubicBezTo>
                  <a:cubicBezTo>
                    <a:pt x="23" y="46"/>
                    <a:pt x="23" y="49"/>
                    <a:pt x="23" y="51"/>
                  </a:cubicBezTo>
                  <a:cubicBezTo>
                    <a:pt x="19" y="51"/>
                    <a:pt x="19" y="51"/>
                    <a:pt x="19" y="51"/>
                  </a:cubicBezTo>
                  <a:lnTo>
                    <a:pt x="18" y="48"/>
                  </a:lnTo>
                  <a:close/>
                  <a:moveTo>
                    <a:pt x="17" y="21"/>
                  </a:moveTo>
                  <a:cubicBezTo>
                    <a:pt x="16" y="20"/>
                    <a:pt x="14" y="18"/>
                    <a:pt x="12" y="18"/>
                  </a:cubicBezTo>
                  <a:cubicBezTo>
                    <a:pt x="8" y="18"/>
                    <a:pt x="5" y="21"/>
                    <a:pt x="5" y="33"/>
                  </a:cubicBezTo>
                  <a:cubicBezTo>
                    <a:pt x="5" y="44"/>
                    <a:pt x="8" y="48"/>
                    <a:pt x="12" y="48"/>
                  </a:cubicBezTo>
                  <a:cubicBezTo>
                    <a:pt x="14" y="48"/>
                    <a:pt x="16" y="46"/>
                    <a:pt x="17" y="44"/>
                  </a:cubicBezTo>
                  <a:lnTo>
                    <a:pt x="17" y="2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77" name="Google Shape;177;p16"/>
            <p:cNvSpPr/>
            <p:nvPr/>
          </p:nvSpPr>
          <p:spPr>
            <a:xfrm>
              <a:off x="6048375" y="4741863"/>
              <a:ext cx="71437" cy="144463"/>
            </a:xfrm>
            <a:custGeom>
              <a:avLst/>
              <a:gdLst/>
              <a:ahLst/>
              <a:cxnLst/>
              <a:rect l="l" t="t" r="r" b="b"/>
              <a:pathLst>
                <a:path w="27" h="53" extrusionOk="0">
                  <a:moveTo>
                    <a:pt x="21" y="14"/>
                  </a:moveTo>
                  <a:cubicBezTo>
                    <a:pt x="21" y="9"/>
                    <a:pt x="18" y="5"/>
                    <a:pt x="13" y="5"/>
                  </a:cubicBezTo>
                  <a:cubicBezTo>
                    <a:pt x="9" y="5"/>
                    <a:pt x="6" y="8"/>
                    <a:pt x="6" y="12"/>
                  </a:cubicBezTo>
                  <a:cubicBezTo>
                    <a:pt x="6" y="23"/>
                    <a:pt x="27" y="23"/>
                    <a:pt x="27" y="40"/>
                  </a:cubicBezTo>
                  <a:cubicBezTo>
                    <a:pt x="27" y="48"/>
                    <a:pt x="22" y="53"/>
                    <a:pt x="13" y="53"/>
                  </a:cubicBezTo>
                  <a:cubicBezTo>
                    <a:pt x="5" y="53"/>
                    <a:pt x="1" y="47"/>
                    <a:pt x="0" y="39"/>
                  </a:cubicBezTo>
                  <a:cubicBezTo>
                    <a:pt x="6" y="39"/>
                    <a:pt x="6" y="39"/>
                    <a:pt x="6" y="39"/>
                  </a:cubicBezTo>
                  <a:cubicBezTo>
                    <a:pt x="6" y="45"/>
                    <a:pt x="9" y="48"/>
                    <a:pt x="14" y="48"/>
                  </a:cubicBezTo>
                  <a:cubicBezTo>
                    <a:pt x="19" y="48"/>
                    <a:pt x="22" y="45"/>
                    <a:pt x="22" y="40"/>
                  </a:cubicBezTo>
                  <a:cubicBezTo>
                    <a:pt x="22" y="28"/>
                    <a:pt x="1" y="27"/>
                    <a:pt x="1" y="12"/>
                  </a:cubicBezTo>
                  <a:cubicBezTo>
                    <a:pt x="1" y="5"/>
                    <a:pt x="6" y="0"/>
                    <a:pt x="13" y="0"/>
                  </a:cubicBezTo>
                  <a:cubicBezTo>
                    <a:pt x="21" y="0"/>
                    <a:pt x="26" y="5"/>
                    <a:pt x="26" y="14"/>
                  </a:cubicBezTo>
                  <a:lnTo>
                    <a:pt x="21"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78" name="Google Shape;178;p16"/>
            <p:cNvSpPr/>
            <p:nvPr/>
          </p:nvSpPr>
          <p:spPr>
            <a:xfrm>
              <a:off x="6134100" y="4783138"/>
              <a:ext cx="58737" cy="103188"/>
            </a:xfrm>
            <a:custGeom>
              <a:avLst/>
              <a:gdLst/>
              <a:ahLst/>
              <a:cxnLst/>
              <a:rect l="l" t="t" r="r" b="b"/>
              <a:pathLst>
                <a:path w="22" h="38" extrusionOk="0">
                  <a:moveTo>
                    <a:pt x="17" y="11"/>
                  </a:moveTo>
                  <a:cubicBezTo>
                    <a:pt x="17" y="6"/>
                    <a:pt x="14" y="4"/>
                    <a:pt x="11" y="4"/>
                  </a:cubicBezTo>
                  <a:cubicBezTo>
                    <a:pt x="7" y="4"/>
                    <a:pt x="5" y="7"/>
                    <a:pt x="5" y="19"/>
                  </a:cubicBezTo>
                  <a:cubicBezTo>
                    <a:pt x="5" y="31"/>
                    <a:pt x="7" y="34"/>
                    <a:pt x="11" y="34"/>
                  </a:cubicBezTo>
                  <a:cubicBezTo>
                    <a:pt x="15" y="34"/>
                    <a:pt x="16" y="32"/>
                    <a:pt x="17" y="26"/>
                  </a:cubicBezTo>
                  <a:cubicBezTo>
                    <a:pt x="22" y="26"/>
                    <a:pt x="22" y="26"/>
                    <a:pt x="22" y="26"/>
                  </a:cubicBezTo>
                  <a:cubicBezTo>
                    <a:pt x="21" y="33"/>
                    <a:pt x="18" y="38"/>
                    <a:pt x="11" y="38"/>
                  </a:cubicBezTo>
                  <a:cubicBezTo>
                    <a:pt x="3" y="38"/>
                    <a:pt x="0" y="32"/>
                    <a:pt x="0" y="19"/>
                  </a:cubicBezTo>
                  <a:cubicBezTo>
                    <a:pt x="0" y="5"/>
                    <a:pt x="3" y="0"/>
                    <a:pt x="11" y="0"/>
                  </a:cubicBezTo>
                  <a:cubicBezTo>
                    <a:pt x="18" y="0"/>
                    <a:pt x="21" y="4"/>
                    <a:pt x="22" y="11"/>
                  </a:cubicBezTo>
                  <a:lnTo>
                    <a:pt x="17" y="1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79" name="Google Shape;179;p16"/>
            <p:cNvSpPr/>
            <p:nvPr/>
          </p:nvSpPr>
          <p:spPr>
            <a:xfrm>
              <a:off x="6215063" y="4745038"/>
              <a:ext cx="58737" cy="139700"/>
            </a:xfrm>
            <a:custGeom>
              <a:avLst/>
              <a:gdLst/>
              <a:ahLst/>
              <a:cxnLst/>
              <a:rect l="l" t="t" r="r" b="b"/>
              <a:pathLst>
                <a:path w="22" h="51" extrusionOk="0">
                  <a:moveTo>
                    <a:pt x="0" y="0"/>
                  </a:moveTo>
                  <a:cubicBezTo>
                    <a:pt x="5" y="0"/>
                    <a:pt x="5" y="0"/>
                    <a:pt x="5" y="0"/>
                  </a:cubicBezTo>
                  <a:cubicBezTo>
                    <a:pt x="5" y="18"/>
                    <a:pt x="5" y="18"/>
                    <a:pt x="5" y="18"/>
                  </a:cubicBezTo>
                  <a:cubicBezTo>
                    <a:pt x="8" y="16"/>
                    <a:pt x="11" y="14"/>
                    <a:pt x="14" y="14"/>
                  </a:cubicBezTo>
                  <a:cubicBezTo>
                    <a:pt x="19" y="14"/>
                    <a:pt x="22" y="16"/>
                    <a:pt x="22" y="23"/>
                  </a:cubicBezTo>
                  <a:cubicBezTo>
                    <a:pt x="22" y="51"/>
                    <a:pt x="22" y="51"/>
                    <a:pt x="22" y="51"/>
                  </a:cubicBezTo>
                  <a:cubicBezTo>
                    <a:pt x="17" y="51"/>
                    <a:pt x="17" y="51"/>
                    <a:pt x="17" y="51"/>
                  </a:cubicBezTo>
                  <a:cubicBezTo>
                    <a:pt x="17" y="24"/>
                    <a:pt x="17" y="24"/>
                    <a:pt x="17" y="24"/>
                  </a:cubicBezTo>
                  <a:cubicBezTo>
                    <a:pt x="17" y="20"/>
                    <a:pt x="15" y="18"/>
                    <a:pt x="12" y="18"/>
                  </a:cubicBezTo>
                  <a:cubicBezTo>
                    <a:pt x="10" y="18"/>
                    <a:pt x="8" y="20"/>
                    <a:pt x="5" y="22"/>
                  </a:cubicBezTo>
                  <a:cubicBezTo>
                    <a:pt x="5" y="51"/>
                    <a:pt x="5" y="51"/>
                    <a:pt x="5" y="51"/>
                  </a:cubicBezTo>
                  <a:cubicBezTo>
                    <a:pt x="0" y="51"/>
                    <a:pt x="0" y="51"/>
                    <a:pt x="0" y="51"/>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80" name="Google Shape;180;p16"/>
            <p:cNvSpPr/>
            <p:nvPr/>
          </p:nvSpPr>
          <p:spPr>
            <a:xfrm>
              <a:off x="6292850" y="4783138"/>
              <a:ext cx="60325" cy="103188"/>
            </a:xfrm>
            <a:custGeom>
              <a:avLst/>
              <a:gdLst/>
              <a:ahLst/>
              <a:cxnLst/>
              <a:rect l="l" t="t" r="r" b="b"/>
              <a:pathLst>
                <a:path w="23" h="38" extrusionOk="0">
                  <a:moveTo>
                    <a:pt x="12" y="0"/>
                  </a:moveTo>
                  <a:cubicBezTo>
                    <a:pt x="19" y="0"/>
                    <a:pt x="23" y="5"/>
                    <a:pt x="23" y="19"/>
                  </a:cubicBezTo>
                  <a:cubicBezTo>
                    <a:pt x="23" y="32"/>
                    <a:pt x="19" y="38"/>
                    <a:pt x="12" y="38"/>
                  </a:cubicBezTo>
                  <a:cubicBezTo>
                    <a:pt x="4" y="38"/>
                    <a:pt x="0" y="32"/>
                    <a:pt x="0" y="19"/>
                  </a:cubicBezTo>
                  <a:cubicBezTo>
                    <a:pt x="0" y="5"/>
                    <a:pt x="4" y="0"/>
                    <a:pt x="12" y="0"/>
                  </a:cubicBezTo>
                  <a:close/>
                  <a:moveTo>
                    <a:pt x="12" y="34"/>
                  </a:moveTo>
                  <a:cubicBezTo>
                    <a:pt x="16" y="34"/>
                    <a:pt x="18" y="31"/>
                    <a:pt x="18" y="19"/>
                  </a:cubicBezTo>
                  <a:cubicBezTo>
                    <a:pt x="18" y="7"/>
                    <a:pt x="16" y="4"/>
                    <a:pt x="12" y="4"/>
                  </a:cubicBezTo>
                  <a:cubicBezTo>
                    <a:pt x="7" y="4"/>
                    <a:pt x="5" y="7"/>
                    <a:pt x="5" y="19"/>
                  </a:cubicBezTo>
                  <a:cubicBezTo>
                    <a:pt x="5" y="31"/>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81" name="Google Shape;181;p16"/>
            <p:cNvSpPr/>
            <p:nvPr/>
          </p:nvSpPr>
          <p:spPr>
            <a:xfrm>
              <a:off x="6375400" y="4745038"/>
              <a:ext cx="12700" cy="1397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82" name="Google Shape;182;p16"/>
            <p:cNvSpPr/>
            <p:nvPr/>
          </p:nvSpPr>
          <p:spPr>
            <a:xfrm>
              <a:off x="6413500" y="4783138"/>
              <a:ext cx="61912" cy="103188"/>
            </a:xfrm>
            <a:custGeom>
              <a:avLst/>
              <a:gdLst/>
              <a:ahLst/>
              <a:cxnLst/>
              <a:rect l="l" t="t" r="r" b="b"/>
              <a:pathLst>
                <a:path w="23" h="38" extrusionOk="0">
                  <a:moveTo>
                    <a:pt x="1" y="10"/>
                  </a:moveTo>
                  <a:cubicBezTo>
                    <a:pt x="2" y="5"/>
                    <a:pt x="5" y="0"/>
                    <a:pt x="12" y="0"/>
                  </a:cubicBezTo>
                  <a:cubicBezTo>
                    <a:pt x="18"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3"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83" name="Google Shape;183;p16"/>
            <p:cNvSpPr/>
            <p:nvPr/>
          </p:nvSpPr>
          <p:spPr>
            <a:xfrm>
              <a:off x="6499225" y="4783138"/>
              <a:ext cx="39687" cy="101600"/>
            </a:xfrm>
            <a:custGeom>
              <a:avLst/>
              <a:gdLst/>
              <a:ahLst/>
              <a:cxnLst/>
              <a:rect l="l" t="t" r="r" b="b"/>
              <a:pathLst>
                <a:path w="15" h="37" extrusionOk="0">
                  <a:moveTo>
                    <a:pt x="0" y="0"/>
                  </a:moveTo>
                  <a:cubicBezTo>
                    <a:pt x="6" y="0"/>
                    <a:pt x="6" y="0"/>
                    <a:pt x="6" y="0"/>
                  </a:cubicBezTo>
                  <a:cubicBezTo>
                    <a:pt x="6" y="5"/>
                    <a:pt x="6" y="5"/>
                    <a:pt x="6" y="5"/>
                  </a:cubicBezTo>
                  <a:cubicBezTo>
                    <a:pt x="6" y="5"/>
                    <a:pt x="6" y="5"/>
                    <a:pt x="6" y="5"/>
                  </a:cubicBezTo>
                  <a:cubicBezTo>
                    <a:pt x="9" y="0"/>
                    <a:pt x="11" y="0"/>
                    <a:pt x="15" y="0"/>
                  </a:cubicBezTo>
                  <a:cubicBezTo>
                    <a:pt x="15" y="4"/>
                    <a:pt x="15" y="4"/>
                    <a:pt x="15" y="4"/>
                  </a:cubicBezTo>
                  <a:cubicBezTo>
                    <a:pt x="11" y="4"/>
                    <a:pt x="8" y="6"/>
                    <a:pt x="6" y="11"/>
                  </a:cubicBezTo>
                  <a:cubicBezTo>
                    <a:pt x="6" y="37"/>
                    <a:pt x="6" y="37"/>
                    <a:pt x="6"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84" name="Google Shape;184;p16"/>
            <p:cNvSpPr/>
            <p:nvPr/>
          </p:nvSpPr>
          <p:spPr>
            <a:xfrm>
              <a:off x="6546850" y="4783138"/>
              <a:ext cx="58737" cy="103188"/>
            </a:xfrm>
            <a:custGeom>
              <a:avLst/>
              <a:gdLst/>
              <a:ahLst/>
              <a:cxnLst/>
              <a:rect l="l" t="t" r="r" b="b"/>
              <a:pathLst>
                <a:path w="22" h="38" extrusionOk="0">
                  <a:moveTo>
                    <a:pt x="17" y="10"/>
                  </a:moveTo>
                  <a:cubicBezTo>
                    <a:pt x="16" y="6"/>
                    <a:pt x="15" y="4"/>
                    <a:pt x="11" y="4"/>
                  </a:cubicBezTo>
                  <a:cubicBezTo>
                    <a:pt x="8" y="4"/>
                    <a:pt x="6" y="6"/>
                    <a:pt x="6" y="8"/>
                  </a:cubicBezTo>
                  <a:cubicBezTo>
                    <a:pt x="6" y="16"/>
                    <a:pt x="22" y="16"/>
                    <a:pt x="22" y="28"/>
                  </a:cubicBezTo>
                  <a:cubicBezTo>
                    <a:pt x="22" y="34"/>
                    <a:pt x="18" y="38"/>
                    <a:pt x="12" y="38"/>
                  </a:cubicBezTo>
                  <a:cubicBezTo>
                    <a:pt x="5" y="38"/>
                    <a:pt x="2" y="34"/>
                    <a:pt x="0" y="28"/>
                  </a:cubicBezTo>
                  <a:cubicBezTo>
                    <a:pt x="5" y="27"/>
                    <a:pt x="5" y="27"/>
                    <a:pt x="5" y="27"/>
                  </a:cubicBezTo>
                  <a:cubicBezTo>
                    <a:pt x="6" y="31"/>
                    <a:pt x="8" y="34"/>
                    <a:pt x="12" y="34"/>
                  </a:cubicBezTo>
                  <a:cubicBezTo>
                    <a:pt x="15" y="34"/>
                    <a:pt x="17" y="31"/>
                    <a:pt x="17" y="28"/>
                  </a:cubicBezTo>
                  <a:cubicBezTo>
                    <a:pt x="17" y="20"/>
                    <a:pt x="1" y="19"/>
                    <a:pt x="1" y="9"/>
                  </a:cubicBezTo>
                  <a:cubicBezTo>
                    <a:pt x="1" y="4"/>
                    <a:pt x="5" y="0"/>
                    <a:pt x="11" y="0"/>
                  </a:cubicBezTo>
                  <a:cubicBezTo>
                    <a:pt x="17" y="0"/>
                    <a:pt x="20" y="3"/>
                    <a:pt x="21" y="8"/>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grpSp>
      <p:sp>
        <p:nvSpPr>
          <p:cNvPr id="185" name="Google Shape;185;p16"/>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186" name="Google Shape;186;p16"/>
          <p:cNvSpPr txBox="1">
            <a:spLocks noGrp="1"/>
          </p:cNvSpPr>
          <p:nvPr>
            <p:ph type="body" idx="1"/>
          </p:nvPr>
        </p:nvSpPr>
        <p:spPr>
          <a:xfrm>
            <a:off x="6283074" y="3698925"/>
            <a:ext cx="2325149" cy="308161"/>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50"/>
              <a:buNone/>
              <a:defRPr sz="105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87" name="Google Shape;187;p16"/>
          <p:cNvSpPr txBox="1">
            <a:spLocks noGrp="1"/>
          </p:cNvSpPr>
          <p:nvPr>
            <p:ph type="body" idx="2"/>
          </p:nvPr>
        </p:nvSpPr>
        <p:spPr>
          <a:xfrm>
            <a:off x="769776" y="4114800"/>
            <a:ext cx="2971810" cy="1485900"/>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200"/>
              <a:buNone/>
              <a:defRPr sz="12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88" name="Google Shape;188;p16"/>
          <p:cNvSpPr txBox="1">
            <a:spLocks noGrp="1"/>
          </p:cNvSpPr>
          <p:nvPr>
            <p:ph type="body" idx="3"/>
          </p:nvPr>
        </p:nvSpPr>
        <p:spPr>
          <a:xfrm>
            <a:off x="6102099" y="3406687"/>
            <a:ext cx="2556709" cy="267766"/>
          </a:xfrm>
          <a:prstGeom prst="rect">
            <a:avLst/>
          </a:prstGeom>
          <a:noFill/>
          <a:ln>
            <a:noFill/>
          </a:ln>
        </p:spPr>
        <p:txBody>
          <a:bodyPr spcFirstLastPara="1" wrap="square" lIns="0" tIns="0" rIns="0" bIns="0" anchor="ctr" anchorCtr="0">
            <a:noAutofit/>
          </a:bodyPr>
          <a:lstStyle>
            <a:lvl1pPr marL="457200" lvl="0" indent="-342900" algn="l">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89" name="Google Shape;189;p16"/>
          <p:cNvSpPr txBox="1">
            <a:spLocks noGrp="1"/>
          </p:cNvSpPr>
          <p:nvPr>
            <p:ph type="body" idx="4"/>
          </p:nvPr>
        </p:nvSpPr>
        <p:spPr>
          <a:xfrm>
            <a:off x="769775" y="3429000"/>
            <a:ext cx="2971811" cy="685800"/>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90" name="Google Shape;190;p16"/>
          <p:cNvSpPr txBox="1">
            <a:spLocks noGrp="1"/>
          </p:cNvSpPr>
          <p:nvPr>
            <p:ph type="title"/>
          </p:nvPr>
        </p:nvSpPr>
        <p:spPr>
          <a:xfrm>
            <a:off x="769776" y="1257300"/>
            <a:ext cx="3653088" cy="2171701"/>
          </a:xfrm>
          <a:prstGeom prst="rect">
            <a:avLst/>
          </a:prstGeom>
          <a:noFill/>
          <a:ln>
            <a:noFill/>
          </a:ln>
        </p:spPr>
        <p:txBody>
          <a:bodyPr spcFirstLastPara="1" wrap="square" lIns="0" tIns="0" rIns="0" bIns="91425" anchor="t" anchorCtr="0">
            <a:noAutofit/>
          </a:bodyPr>
          <a:lstStyle>
            <a:lvl1pPr lvl="0" algn="l">
              <a:lnSpc>
                <a:spcPct val="80000"/>
              </a:lnSpc>
              <a:spcBef>
                <a:spcPts val="0"/>
              </a:spcBef>
              <a:spcAft>
                <a:spcPts val="0"/>
              </a:spcAft>
              <a:buClr>
                <a:schemeClr val="dk1"/>
              </a:buClr>
              <a:buSzPts val="4400"/>
              <a:buFont typeface="Montserrat"/>
              <a:buNone/>
              <a:defRPr sz="44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1" name="Google Shape;191;p16"/>
          <p:cNvSpPr txBox="1">
            <a:spLocks noGrp="1"/>
          </p:cNvSpPr>
          <p:nvPr>
            <p:ph type="body" idx="5"/>
          </p:nvPr>
        </p:nvSpPr>
        <p:spPr>
          <a:xfrm>
            <a:off x="6283074" y="4995863"/>
            <a:ext cx="2325149" cy="308161"/>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50"/>
              <a:buNone/>
              <a:defRPr sz="105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92" name="Google Shape;192;p16"/>
          <p:cNvSpPr txBox="1">
            <a:spLocks noGrp="1"/>
          </p:cNvSpPr>
          <p:nvPr>
            <p:ph type="body" idx="6"/>
          </p:nvPr>
        </p:nvSpPr>
        <p:spPr>
          <a:xfrm>
            <a:off x="6102099" y="4703625"/>
            <a:ext cx="2556709" cy="267766"/>
          </a:xfrm>
          <a:prstGeom prst="rect">
            <a:avLst/>
          </a:prstGeom>
          <a:noFill/>
          <a:ln>
            <a:noFill/>
          </a:ln>
        </p:spPr>
        <p:txBody>
          <a:bodyPr spcFirstLastPara="1" wrap="square" lIns="0" tIns="0" rIns="0" bIns="0" anchor="ctr" anchorCtr="0">
            <a:noAutofit/>
          </a:bodyPr>
          <a:lstStyle>
            <a:lvl1pPr marL="457200" lvl="0" indent="-342900" algn="l">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93" name="Google Shape;193;p16"/>
          <p:cNvSpPr txBox="1">
            <a:spLocks noGrp="1"/>
          </p:cNvSpPr>
          <p:nvPr>
            <p:ph type="body" idx="7"/>
          </p:nvPr>
        </p:nvSpPr>
        <p:spPr>
          <a:xfrm>
            <a:off x="9606867" y="3698925"/>
            <a:ext cx="2325149" cy="308161"/>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50"/>
              <a:buNone/>
              <a:defRPr sz="105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94" name="Google Shape;194;p16"/>
          <p:cNvSpPr txBox="1">
            <a:spLocks noGrp="1"/>
          </p:cNvSpPr>
          <p:nvPr>
            <p:ph type="body" idx="8"/>
          </p:nvPr>
        </p:nvSpPr>
        <p:spPr>
          <a:xfrm>
            <a:off x="9425892" y="3406687"/>
            <a:ext cx="2556709" cy="267766"/>
          </a:xfrm>
          <a:prstGeom prst="rect">
            <a:avLst/>
          </a:prstGeom>
          <a:noFill/>
          <a:ln>
            <a:noFill/>
          </a:ln>
        </p:spPr>
        <p:txBody>
          <a:bodyPr spcFirstLastPara="1" wrap="square" lIns="0" tIns="0" rIns="0" bIns="0" anchor="ctr" anchorCtr="0">
            <a:noAutofit/>
          </a:bodyPr>
          <a:lstStyle>
            <a:lvl1pPr marL="457200" lvl="0" indent="-342900" algn="l">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95" name="Google Shape;195;p16"/>
          <p:cNvSpPr txBox="1">
            <a:spLocks noGrp="1"/>
          </p:cNvSpPr>
          <p:nvPr>
            <p:ph type="body" idx="9"/>
          </p:nvPr>
        </p:nvSpPr>
        <p:spPr>
          <a:xfrm>
            <a:off x="9606867" y="4995863"/>
            <a:ext cx="2325149" cy="308161"/>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50"/>
              <a:buNone/>
              <a:defRPr sz="105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96" name="Google Shape;196;p16"/>
          <p:cNvSpPr txBox="1">
            <a:spLocks noGrp="1"/>
          </p:cNvSpPr>
          <p:nvPr>
            <p:ph type="body" idx="13"/>
          </p:nvPr>
        </p:nvSpPr>
        <p:spPr>
          <a:xfrm>
            <a:off x="9425892" y="4703625"/>
            <a:ext cx="2556709" cy="267766"/>
          </a:xfrm>
          <a:prstGeom prst="rect">
            <a:avLst/>
          </a:prstGeom>
          <a:noFill/>
          <a:ln>
            <a:noFill/>
          </a:ln>
        </p:spPr>
        <p:txBody>
          <a:bodyPr spcFirstLastPara="1" wrap="square" lIns="0" tIns="0" rIns="0" bIns="0" anchor="ctr" anchorCtr="0">
            <a:noAutofit/>
          </a:bodyPr>
          <a:lstStyle>
            <a:lvl1pPr marL="457200" lvl="0" indent="-342900" algn="l">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ISS - Program Details - 4 Bullets">
  <p:cSld name="1_ISS - Program Details - 4 Bullets">
    <p:spTree>
      <p:nvGrpSpPr>
        <p:cNvPr id="1" name="Shape 197"/>
        <p:cNvGrpSpPr/>
        <p:nvPr/>
      </p:nvGrpSpPr>
      <p:grpSpPr>
        <a:xfrm>
          <a:off x="0" y="0"/>
          <a:ext cx="0" cy="0"/>
          <a:chOff x="0" y="0"/>
          <a:chExt cx="0" cy="0"/>
        </a:xfrm>
      </p:grpSpPr>
      <p:sp>
        <p:nvSpPr>
          <p:cNvPr id="198" name="Google Shape;198;p17"/>
          <p:cNvSpPr>
            <a:spLocks noGrp="1"/>
          </p:cNvSpPr>
          <p:nvPr>
            <p:ph type="pic" idx="2"/>
          </p:nvPr>
        </p:nvSpPr>
        <p:spPr>
          <a:xfrm>
            <a:off x="-2993897" y="-754792"/>
            <a:ext cx="8367585" cy="8367584"/>
          </a:xfrm>
          <a:prstGeom prst="donut">
            <a:avLst>
              <a:gd name="adj" fmla="val 25000"/>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2800"/>
              <a:buFont typeface="Arial"/>
              <a:buNone/>
              <a:defRPr sz="28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199" name="Google Shape;199;p17"/>
          <p:cNvSpPr/>
          <p:nvPr/>
        </p:nvSpPr>
        <p:spPr>
          <a:xfrm>
            <a:off x="0" y="6177491"/>
            <a:ext cx="2099733" cy="41563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grpSp>
        <p:nvGrpSpPr>
          <p:cNvPr id="200" name="Google Shape;200;p17"/>
          <p:cNvGrpSpPr/>
          <p:nvPr/>
        </p:nvGrpSpPr>
        <p:grpSpPr>
          <a:xfrm>
            <a:off x="125267" y="6250614"/>
            <a:ext cx="1849198" cy="281373"/>
            <a:chOff x="4910138" y="4533900"/>
            <a:chExt cx="2316162" cy="352426"/>
          </a:xfrm>
        </p:grpSpPr>
        <p:sp>
          <p:nvSpPr>
            <p:cNvPr id="201" name="Google Shape;201;p17"/>
            <p:cNvSpPr/>
            <p:nvPr/>
          </p:nvSpPr>
          <p:spPr>
            <a:xfrm>
              <a:off x="5645150" y="4537075"/>
              <a:ext cx="14287" cy="34925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02" name="Google Shape;202;p17"/>
            <p:cNvSpPr/>
            <p:nvPr/>
          </p:nvSpPr>
          <p:spPr>
            <a:xfrm>
              <a:off x="4910138" y="4537075"/>
              <a:ext cx="177800" cy="349250"/>
            </a:xfrm>
            <a:custGeom>
              <a:avLst/>
              <a:gdLst/>
              <a:ahLst/>
              <a:cxnLst/>
              <a:rect l="l" t="t" r="r" b="b"/>
              <a:pathLst>
                <a:path w="66" h="128" extrusionOk="0">
                  <a:moveTo>
                    <a:pt x="0" y="0"/>
                  </a:moveTo>
                  <a:cubicBezTo>
                    <a:pt x="22" y="0"/>
                    <a:pt x="22" y="0"/>
                    <a:pt x="22" y="0"/>
                  </a:cubicBezTo>
                  <a:cubicBezTo>
                    <a:pt x="22" y="95"/>
                    <a:pt x="22" y="95"/>
                    <a:pt x="22" y="95"/>
                  </a:cubicBezTo>
                  <a:cubicBezTo>
                    <a:pt x="22" y="104"/>
                    <a:pt x="25" y="109"/>
                    <a:pt x="33" y="109"/>
                  </a:cubicBezTo>
                  <a:cubicBezTo>
                    <a:pt x="41" y="109"/>
                    <a:pt x="45" y="104"/>
                    <a:pt x="45" y="95"/>
                  </a:cubicBezTo>
                  <a:cubicBezTo>
                    <a:pt x="45" y="0"/>
                    <a:pt x="45" y="0"/>
                    <a:pt x="45" y="0"/>
                  </a:cubicBezTo>
                  <a:cubicBezTo>
                    <a:pt x="66" y="0"/>
                    <a:pt x="66" y="0"/>
                    <a:pt x="66" y="0"/>
                  </a:cubicBezTo>
                  <a:cubicBezTo>
                    <a:pt x="66" y="94"/>
                    <a:pt x="66" y="94"/>
                    <a:pt x="66" y="94"/>
                  </a:cubicBezTo>
                  <a:cubicBezTo>
                    <a:pt x="66" y="116"/>
                    <a:pt x="54" y="128"/>
                    <a:pt x="33" y="128"/>
                  </a:cubicBezTo>
                  <a:cubicBezTo>
                    <a:pt x="13" y="128"/>
                    <a:pt x="0" y="116"/>
                    <a:pt x="0" y="94"/>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03" name="Google Shape;203;p17"/>
            <p:cNvSpPr/>
            <p:nvPr/>
          </p:nvSpPr>
          <p:spPr>
            <a:xfrm>
              <a:off x="5143500" y="4533900"/>
              <a:ext cx="174625" cy="352425"/>
            </a:xfrm>
            <a:custGeom>
              <a:avLst/>
              <a:gdLst/>
              <a:ahLst/>
              <a:cxnLst/>
              <a:rect l="l" t="t" r="r" b="b"/>
              <a:pathLst>
                <a:path w="65" h="129" extrusionOk="0">
                  <a:moveTo>
                    <a:pt x="43" y="43"/>
                  </a:moveTo>
                  <a:cubicBezTo>
                    <a:pt x="43" y="34"/>
                    <a:pt x="43" y="34"/>
                    <a:pt x="43" y="34"/>
                  </a:cubicBezTo>
                  <a:cubicBezTo>
                    <a:pt x="43" y="23"/>
                    <a:pt x="39" y="18"/>
                    <a:pt x="33" y="18"/>
                  </a:cubicBezTo>
                  <a:cubicBezTo>
                    <a:pt x="24" y="18"/>
                    <a:pt x="22" y="23"/>
                    <a:pt x="22" y="32"/>
                  </a:cubicBezTo>
                  <a:cubicBezTo>
                    <a:pt x="22" y="96"/>
                    <a:pt x="22" y="96"/>
                    <a:pt x="22" y="96"/>
                  </a:cubicBezTo>
                  <a:cubicBezTo>
                    <a:pt x="22" y="105"/>
                    <a:pt x="24" y="110"/>
                    <a:pt x="33" y="110"/>
                  </a:cubicBezTo>
                  <a:cubicBezTo>
                    <a:pt x="41" y="110"/>
                    <a:pt x="43" y="105"/>
                    <a:pt x="43" y="97"/>
                  </a:cubicBezTo>
                  <a:cubicBezTo>
                    <a:pt x="43" y="82"/>
                    <a:pt x="43" y="82"/>
                    <a:pt x="43" y="82"/>
                  </a:cubicBezTo>
                  <a:cubicBezTo>
                    <a:pt x="65" y="82"/>
                    <a:pt x="65" y="82"/>
                    <a:pt x="65" y="82"/>
                  </a:cubicBezTo>
                  <a:cubicBezTo>
                    <a:pt x="65" y="96"/>
                    <a:pt x="65" y="96"/>
                    <a:pt x="65" y="96"/>
                  </a:cubicBezTo>
                  <a:cubicBezTo>
                    <a:pt x="65" y="114"/>
                    <a:pt x="55" y="129"/>
                    <a:pt x="33" y="129"/>
                  </a:cubicBezTo>
                  <a:cubicBezTo>
                    <a:pt x="10" y="129"/>
                    <a:pt x="0" y="114"/>
                    <a:pt x="0" y="96"/>
                  </a:cubicBezTo>
                  <a:cubicBezTo>
                    <a:pt x="0" y="32"/>
                    <a:pt x="0" y="32"/>
                    <a:pt x="0" y="32"/>
                  </a:cubicBezTo>
                  <a:cubicBezTo>
                    <a:pt x="0" y="14"/>
                    <a:pt x="10" y="0"/>
                    <a:pt x="33" y="0"/>
                  </a:cubicBezTo>
                  <a:cubicBezTo>
                    <a:pt x="55" y="0"/>
                    <a:pt x="65" y="15"/>
                    <a:pt x="65" y="34"/>
                  </a:cubicBezTo>
                  <a:cubicBezTo>
                    <a:pt x="65" y="43"/>
                    <a:pt x="65" y="43"/>
                    <a:pt x="65" y="43"/>
                  </a:cubicBezTo>
                  <a:lnTo>
                    <a:pt x="43" y="4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04" name="Google Shape;204;p17"/>
            <p:cNvSpPr/>
            <p:nvPr/>
          </p:nvSpPr>
          <p:spPr>
            <a:xfrm>
              <a:off x="5375275" y="4537075"/>
              <a:ext cx="190500" cy="349250"/>
            </a:xfrm>
            <a:custGeom>
              <a:avLst/>
              <a:gdLst/>
              <a:ahLst/>
              <a:cxnLst/>
              <a:rect l="l" t="t" r="r" b="b"/>
              <a:pathLst>
                <a:path w="71" h="128" extrusionOk="0">
                  <a:moveTo>
                    <a:pt x="22" y="0"/>
                  </a:moveTo>
                  <a:cubicBezTo>
                    <a:pt x="0" y="0"/>
                    <a:pt x="0" y="0"/>
                    <a:pt x="0" y="0"/>
                  </a:cubicBezTo>
                  <a:cubicBezTo>
                    <a:pt x="0" y="128"/>
                    <a:pt x="0" y="128"/>
                    <a:pt x="0" y="128"/>
                  </a:cubicBezTo>
                  <a:cubicBezTo>
                    <a:pt x="22" y="128"/>
                    <a:pt x="22" y="128"/>
                    <a:pt x="22" y="128"/>
                  </a:cubicBezTo>
                  <a:lnTo>
                    <a:pt x="22" y="0"/>
                  </a:lnTo>
                  <a:close/>
                  <a:moveTo>
                    <a:pt x="52" y="70"/>
                  </a:moveTo>
                  <a:cubicBezTo>
                    <a:pt x="60" y="67"/>
                    <a:pt x="67" y="58"/>
                    <a:pt x="67" y="38"/>
                  </a:cubicBezTo>
                  <a:cubicBezTo>
                    <a:pt x="67" y="11"/>
                    <a:pt x="55" y="0"/>
                    <a:pt x="30" y="0"/>
                  </a:cubicBezTo>
                  <a:cubicBezTo>
                    <a:pt x="22" y="0"/>
                    <a:pt x="22" y="0"/>
                    <a:pt x="22" y="0"/>
                  </a:cubicBezTo>
                  <a:cubicBezTo>
                    <a:pt x="26" y="22"/>
                    <a:pt x="26" y="22"/>
                    <a:pt x="26" y="22"/>
                  </a:cubicBezTo>
                  <a:cubicBezTo>
                    <a:pt x="39" y="2"/>
                    <a:pt x="39" y="2"/>
                    <a:pt x="39" y="2"/>
                  </a:cubicBezTo>
                  <a:cubicBezTo>
                    <a:pt x="39" y="2"/>
                    <a:pt x="39" y="2"/>
                    <a:pt x="39" y="2"/>
                  </a:cubicBezTo>
                  <a:cubicBezTo>
                    <a:pt x="31" y="26"/>
                    <a:pt x="31" y="26"/>
                    <a:pt x="31" y="26"/>
                  </a:cubicBezTo>
                  <a:cubicBezTo>
                    <a:pt x="53" y="13"/>
                    <a:pt x="53" y="13"/>
                    <a:pt x="53" y="13"/>
                  </a:cubicBezTo>
                  <a:cubicBezTo>
                    <a:pt x="53" y="13"/>
                    <a:pt x="53" y="13"/>
                    <a:pt x="53" y="13"/>
                  </a:cubicBezTo>
                  <a:cubicBezTo>
                    <a:pt x="35" y="31"/>
                    <a:pt x="35" y="31"/>
                    <a:pt x="35" y="31"/>
                  </a:cubicBezTo>
                  <a:cubicBezTo>
                    <a:pt x="65" y="28"/>
                    <a:pt x="65" y="28"/>
                    <a:pt x="65" y="28"/>
                  </a:cubicBezTo>
                  <a:cubicBezTo>
                    <a:pt x="65" y="28"/>
                    <a:pt x="65" y="28"/>
                    <a:pt x="65" y="28"/>
                  </a:cubicBezTo>
                  <a:cubicBezTo>
                    <a:pt x="36" y="38"/>
                    <a:pt x="36" y="38"/>
                    <a:pt x="36" y="38"/>
                  </a:cubicBezTo>
                  <a:cubicBezTo>
                    <a:pt x="65" y="48"/>
                    <a:pt x="65" y="48"/>
                    <a:pt x="65" y="48"/>
                  </a:cubicBezTo>
                  <a:cubicBezTo>
                    <a:pt x="65" y="48"/>
                    <a:pt x="65" y="48"/>
                    <a:pt x="65" y="48"/>
                  </a:cubicBezTo>
                  <a:cubicBezTo>
                    <a:pt x="35" y="44"/>
                    <a:pt x="35" y="44"/>
                    <a:pt x="35" y="44"/>
                  </a:cubicBezTo>
                  <a:cubicBezTo>
                    <a:pt x="53" y="62"/>
                    <a:pt x="53" y="62"/>
                    <a:pt x="53" y="62"/>
                  </a:cubicBezTo>
                  <a:cubicBezTo>
                    <a:pt x="53" y="62"/>
                    <a:pt x="53" y="62"/>
                    <a:pt x="53" y="62"/>
                  </a:cubicBezTo>
                  <a:cubicBezTo>
                    <a:pt x="31" y="49"/>
                    <a:pt x="31" y="49"/>
                    <a:pt x="31" y="49"/>
                  </a:cubicBezTo>
                  <a:cubicBezTo>
                    <a:pt x="39" y="73"/>
                    <a:pt x="39" y="73"/>
                    <a:pt x="39" y="73"/>
                  </a:cubicBezTo>
                  <a:cubicBezTo>
                    <a:pt x="39" y="73"/>
                    <a:pt x="39" y="73"/>
                    <a:pt x="39" y="73"/>
                  </a:cubicBezTo>
                  <a:cubicBezTo>
                    <a:pt x="26" y="53"/>
                    <a:pt x="26" y="53"/>
                    <a:pt x="26" y="53"/>
                  </a:cubicBezTo>
                  <a:cubicBezTo>
                    <a:pt x="22" y="75"/>
                    <a:pt x="22" y="75"/>
                    <a:pt x="22" y="75"/>
                  </a:cubicBezTo>
                  <a:cubicBezTo>
                    <a:pt x="26" y="75"/>
                    <a:pt x="30" y="75"/>
                    <a:pt x="33" y="75"/>
                  </a:cubicBezTo>
                  <a:cubicBezTo>
                    <a:pt x="48" y="128"/>
                    <a:pt x="48" y="128"/>
                    <a:pt x="48" y="128"/>
                  </a:cubicBezTo>
                  <a:cubicBezTo>
                    <a:pt x="71" y="128"/>
                    <a:pt x="71" y="128"/>
                    <a:pt x="71" y="128"/>
                  </a:cubicBezTo>
                  <a:lnTo>
                    <a:pt x="52" y="7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05" name="Google Shape;205;p17"/>
            <p:cNvSpPr/>
            <p:nvPr/>
          </p:nvSpPr>
          <p:spPr>
            <a:xfrm>
              <a:off x="5756275" y="4540250"/>
              <a:ext cx="12700"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06" name="Google Shape;206;p17"/>
            <p:cNvSpPr/>
            <p:nvPr/>
          </p:nvSpPr>
          <p:spPr>
            <a:xfrm>
              <a:off x="5795963"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07" name="Google Shape;207;p17"/>
            <p:cNvSpPr/>
            <p:nvPr/>
          </p:nvSpPr>
          <p:spPr>
            <a:xfrm>
              <a:off x="5868988" y="4545013"/>
              <a:ext cx="44450"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08" name="Google Shape;208;p17"/>
            <p:cNvSpPr/>
            <p:nvPr/>
          </p:nvSpPr>
          <p:spPr>
            <a:xfrm>
              <a:off x="5927725"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09" name="Google Shape;209;p17"/>
            <p:cNvSpPr/>
            <p:nvPr/>
          </p:nvSpPr>
          <p:spPr>
            <a:xfrm>
              <a:off x="6007100" y="4578350"/>
              <a:ext cx="41275" cy="103188"/>
            </a:xfrm>
            <a:custGeom>
              <a:avLst/>
              <a:gdLst/>
              <a:ahLst/>
              <a:cxnLst/>
              <a:rect l="l" t="t" r="r" b="b"/>
              <a:pathLst>
                <a:path w="15" h="38" extrusionOk="0">
                  <a:moveTo>
                    <a:pt x="0" y="1"/>
                  </a:moveTo>
                  <a:cubicBezTo>
                    <a:pt x="5" y="1"/>
                    <a:pt x="5" y="1"/>
                    <a:pt x="5" y="1"/>
                  </a:cubicBezTo>
                  <a:cubicBezTo>
                    <a:pt x="5" y="5"/>
                    <a:pt x="5" y="5"/>
                    <a:pt x="5" y="5"/>
                  </a:cubicBezTo>
                  <a:cubicBezTo>
                    <a:pt x="5" y="5"/>
                    <a:pt x="5" y="5"/>
                    <a:pt x="5" y="5"/>
                  </a:cubicBezTo>
                  <a:cubicBezTo>
                    <a:pt x="8" y="1"/>
                    <a:pt x="11" y="0"/>
                    <a:pt x="15" y="0"/>
                  </a:cubicBezTo>
                  <a:cubicBezTo>
                    <a:pt x="15" y="5"/>
                    <a:pt x="15" y="5"/>
                    <a:pt x="15" y="5"/>
                  </a:cubicBezTo>
                  <a:cubicBezTo>
                    <a:pt x="11" y="5"/>
                    <a:pt x="8" y="6"/>
                    <a:pt x="5" y="11"/>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10" name="Google Shape;210;p17"/>
            <p:cNvSpPr/>
            <p:nvPr/>
          </p:nvSpPr>
          <p:spPr>
            <a:xfrm>
              <a:off x="6061075"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7" y="2"/>
                    <a:pt x="11" y="0"/>
                    <a:pt x="13" y="0"/>
                  </a:cubicBezTo>
                  <a:cubicBezTo>
                    <a:pt x="19" y="0"/>
                    <a:pt x="22" y="3"/>
                    <a:pt x="22" y="10"/>
                  </a:cubicBezTo>
                  <a:cubicBezTo>
                    <a:pt x="22" y="38"/>
                    <a:pt x="22" y="38"/>
                    <a:pt x="22" y="38"/>
                  </a:cubicBezTo>
                  <a:cubicBezTo>
                    <a:pt x="16" y="38"/>
                    <a:pt x="16" y="38"/>
                    <a:pt x="16" y="38"/>
                  </a:cubicBezTo>
                  <a:cubicBezTo>
                    <a:pt x="16" y="10"/>
                    <a:pt x="16" y="10"/>
                    <a:pt x="16" y="10"/>
                  </a:cubicBezTo>
                  <a:cubicBezTo>
                    <a:pt x="16" y="6"/>
                    <a:pt x="15" y="4"/>
                    <a:pt x="12" y="4"/>
                  </a:cubicBezTo>
                  <a:cubicBezTo>
                    <a:pt x="10" y="4"/>
                    <a:pt x="8"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11" name="Google Shape;211;p17"/>
            <p:cNvSpPr/>
            <p:nvPr/>
          </p:nvSpPr>
          <p:spPr>
            <a:xfrm>
              <a:off x="6142038" y="4578350"/>
              <a:ext cx="65087" cy="106363"/>
            </a:xfrm>
            <a:custGeom>
              <a:avLst/>
              <a:gdLst/>
              <a:ahLst/>
              <a:cxnLst/>
              <a:rect l="l" t="t" r="r" b="b"/>
              <a:pathLst>
                <a:path w="24" h="39" extrusionOk="0">
                  <a:moveTo>
                    <a:pt x="1" y="11"/>
                  </a:moveTo>
                  <a:cubicBezTo>
                    <a:pt x="2" y="5"/>
                    <a:pt x="5" y="0"/>
                    <a:pt x="12" y="0"/>
                  </a:cubicBezTo>
                  <a:cubicBezTo>
                    <a:pt x="19" y="0"/>
                    <a:pt x="23" y="4"/>
                    <a:pt x="23" y="11"/>
                  </a:cubicBezTo>
                  <a:cubicBezTo>
                    <a:pt x="23" y="31"/>
                    <a:pt x="23" y="31"/>
                    <a:pt x="23" y="31"/>
                  </a:cubicBezTo>
                  <a:cubicBezTo>
                    <a:pt x="23" y="35"/>
                    <a:pt x="23" y="37"/>
                    <a:pt x="24" y="38"/>
                  </a:cubicBezTo>
                  <a:cubicBezTo>
                    <a:pt x="18" y="38"/>
                    <a:pt x="18" y="38"/>
                    <a:pt x="18"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5" y="4"/>
                    <a:pt x="12" y="4"/>
                  </a:cubicBezTo>
                  <a:cubicBezTo>
                    <a:pt x="8" y="4"/>
                    <a:pt x="6" y="8"/>
                    <a:pt x="6" y="12"/>
                  </a:cubicBezTo>
                  <a:lnTo>
                    <a:pt x="1" y="11"/>
                  </a:lnTo>
                  <a:close/>
                  <a:moveTo>
                    <a:pt x="18" y="18"/>
                  </a:moveTo>
                  <a:cubicBezTo>
                    <a:pt x="13" y="19"/>
                    <a:pt x="5" y="23"/>
                    <a:pt x="5" y="29"/>
                  </a:cubicBezTo>
                  <a:cubicBezTo>
                    <a:pt x="5" y="32"/>
                    <a:pt x="7" y="34"/>
                    <a:pt x="10" y="34"/>
                  </a:cubicBezTo>
                  <a:cubicBezTo>
                    <a:pt x="13"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12" name="Google Shape;212;p17"/>
            <p:cNvSpPr/>
            <p:nvPr/>
          </p:nvSpPr>
          <p:spPr>
            <a:xfrm>
              <a:off x="6219825"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1" y="47"/>
                    <a:pt x="14" y="47"/>
                  </a:cubicBezTo>
                  <a:cubicBezTo>
                    <a:pt x="15" y="47"/>
                    <a:pt x="16" y="46"/>
                    <a:pt x="17" y="46"/>
                  </a:cubicBezTo>
                  <a:cubicBezTo>
                    <a:pt x="17" y="50"/>
                    <a:pt x="17" y="50"/>
                    <a:pt x="17" y="50"/>
                  </a:cubicBezTo>
                  <a:cubicBezTo>
                    <a:pt x="15" y="50"/>
                    <a:pt x="14" y="51"/>
                    <a:pt x="12" y="51"/>
                  </a:cubicBezTo>
                  <a:cubicBezTo>
                    <a:pt x="7"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13" name="Google Shape;213;p17"/>
            <p:cNvSpPr/>
            <p:nvPr/>
          </p:nvSpPr>
          <p:spPr>
            <a:xfrm>
              <a:off x="6284913" y="4540250"/>
              <a:ext cx="12700" cy="141288"/>
            </a:xfrm>
            <a:custGeom>
              <a:avLst/>
              <a:gdLst/>
              <a:ahLst/>
              <a:cxnLst/>
              <a:rect l="l" t="t" r="r" b="b"/>
              <a:pathLst>
                <a:path w="8" h="89" extrusionOk="0">
                  <a:moveTo>
                    <a:pt x="0" y="0"/>
                  </a:moveTo>
                  <a:lnTo>
                    <a:pt x="8" y="0"/>
                  </a:lnTo>
                  <a:lnTo>
                    <a:pt x="8" y="10"/>
                  </a:lnTo>
                  <a:lnTo>
                    <a:pt x="0" y="10"/>
                  </a:lnTo>
                  <a:lnTo>
                    <a:pt x="0" y="0"/>
                  </a:lnTo>
                  <a:close/>
                  <a:moveTo>
                    <a:pt x="0" y="26"/>
                  </a:moveTo>
                  <a:lnTo>
                    <a:pt x="8" y="26"/>
                  </a:lnTo>
                  <a:lnTo>
                    <a:pt x="8" y="89"/>
                  </a:lnTo>
                  <a:lnTo>
                    <a:pt x="0" y="89"/>
                  </a:lnTo>
                  <a:lnTo>
                    <a:pt x="0" y="2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14" name="Google Shape;214;p17"/>
            <p:cNvSpPr/>
            <p:nvPr/>
          </p:nvSpPr>
          <p:spPr>
            <a:xfrm>
              <a:off x="6319838" y="4578350"/>
              <a:ext cx="60325" cy="106363"/>
            </a:xfrm>
            <a:custGeom>
              <a:avLst/>
              <a:gdLst/>
              <a:ahLst/>
              <a:cxnLst/>
              <a:rect l="l" t="t" r="r" b="b"/>
              <a:pathLst>
                <a:path w="23" h="39" extrusionOk="0">
                  <a:moveTo>
                    <a:pt x="12" y="0"/>
                  </a:moveTo>
                  <a:cubicBezTo>
                    <a:pt x="19" y="0"/>
                    <a:pt x="23" y="6"/>
                    <a:pt x="23" y="19"/>
                  </a:cubicBezTo>
                  <a:cubicBezTo>
                    <a:pt x="23" y="33"/>
                    <a:pt x="19" y="39"/>
                    <a:pt x="12" y="39"/>
                  </a:cubicBezTo>
                  <a:cubicBezTo>
                    <a:pt x="4" y="39"/>
                    <a:pt x="0" y="33"/>
                    <a:pt x="0" y="19"/>
                  </a:cubicBezTo>
                  <a:cubicBezTo>
                    <a:pt x="0" y="6"/>
                    <a:pt x="4" y="0"/>
                    <a:pt x="12" y="0"/>
                  </a:cubicBezTo>
                  <a:close/>
                  <a:moveTo>
                    <a:pt x="12" y="34"/>
                  </a:moveTo>
                  <a:cubicBezTo>
                    <a:pt x="16" y="34"/>
                    <a:pt x="18" y="32"/>
                    <a:pt x="18" y="19"/>
                  </a:cubicBezTo>
                  <a:cubicBezTo>
                    <a:pt x="18" y="7"/>
                    <a:pt x="16" y="4"/>
                    <a:pt x="12" y="4"/>
                  </a:cubicBezTo>
                  <a:cubicBezTo>
                    <a:pt x="7" y="4"/>
                    <a:pt x="5" y="7"/>
                    <a:pt x="5" y="19"/>
                  </a:cubicBezTo>
                  <a:cubicBezTo>
                    <a:pt x="5" y="32"/>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15" name="Google Shape;215;p17"/>
            <p:cNvSpPr/>
            <p:nvPr/>
          </p:nvSpPr>
          <p:spPr>
            <a:xfrm>
              <a:off x="6402388" y="4578350"/>
              <a:ext cx="55562" cy="103188"/>
            </a:xfrm>
            <a:custGeom>
              <a:avLst/>
              <a:gdLst/>
              <a:ahLst/>
              <a:cxnLst/>
              <a:rect l="l" t="t" r="r" b="b"/>
              <a:pathLst>
                <a:path w="21" h="38" extrusionOk="0">
                  <a:moveTo>
                    <a:pt x="0" y="1"/>
                  </a:moveTo>
                  <a:cubicBezTo>
                    <a:pt x="4" y="1"/>
                    <a:pt x="4" y="1"/>
                    <a:pt x="4" y="1"/>
                  </a:cubicBezTo>
                  <a:cubicBezTo>
                    <a:pt x="4" y="5"/>
                    <a:pt x="4" y="5"/>
                    <a:pt x="4" y="5"/>
                  </a:cubicBezTo>
                  <a:cubicBezTo>
                    <a:pt x="7" y="2"/>
                    <a:pt x="10" y="0"/>
                    <a:pt x="13" y="0"/>
                  </a:cubicBezTo>
                  <a:cubicBezTo>
                    <a:pt x="18" y="0"/>
                    <a:pt x="21" y="3"/>
                    <a:pt x="21" y="10"/>
                  </a:cubicBezTo>
                  <a:cubicBezTo>
                    <a:pt x="21" y="38"/>
                    <a:pt x="21" y="38"/>
                    <a:pt x="21" y="38"/>
                  </a:cubicBezTo>
                  <a:cubicBezTo>
                    <a:pt x="16" y="38"/>
                    <a:pt x="16" y="38"/>
                    <a:pt x="16" y="38"/>
                  </a:cubicBezTo>
                  <a:cubicBezTo>
                    <a:pt x="16" y="10"/>
                    <a:pt x="16" y="10"/>
                    <a:pt x="16" y="10"/>
                  </a:cubicBezTo>
                  <a:cubicBezTo>
                    <a:pt x="16" y="6"/>
                    <a:pt x="15" y="4"/>
                    <a:pt x="12" y="4"/>
                  </a:cubicBezTo>
                  <a:cubicBezTo>
                    <a:pt x="9" y="4"/>
                    <a:pt x="7"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16" name="Google Shape;216;p17"/>
            <p:cNvSpPr/>
            <p:nvPr/>
          </p:nvSpPr>
          <p:spPr>
            <a:xfrm>
              <a:off x="6480175" y="4578350"/>
              <a:ext cx="63500" cy="106363"/>
            </a:xfrm>
            <a:custGeom>
              <a:avLst/>
              <a:gdLst/>
              <a:ahLst/>
              <a:cxnLst/>
              <a:rect l="l" t="t" r="r" b="b"/>
              <a:pathLst>
                <a:path w="24" h="39" extrusionOk="0">
                  <a:moveTo>
                    <a:pt x="1" y="11"/>
                  </a:moveTo>
                  <a:cubicBezTo>
                    <a:pt x="2" y="5"/>
                    <a:pt x="6" y="0"/>
                    <a:pt x="12" y="0"/>
                  </a:cubicBezTo>
                  <a:cubicBezTo>
                    <a:pt x="19" y="0"/>
                    <a:pt x="23" y="4"/>
                    <a:pt x="23" y="11"/>
                  </a:cubicBezTo>
                  <a:cubicBezTo>
                    <a:pt x="23" y="31"/>
                    <a:pt x="23" y="31"/>
                    <a:pt x="23" y="31"/>
                  </a:cubicBezTo>
                  <a:cubicBezTo>
                    <a:pt x="23" y="35"/>
                    <a:pt x="23" y="37"/>
                    <a:pt x="24" y="38"/>
                  </a:cubicBezTo>
                  <a:cubicBezTo>
                    <a:pt x="19" y="38"/>
                    <a:pt x="19" y="38"/>
                    <a:pt x="19"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6" y="4"/>
                    <a:pt x="13" y="4"/>
                  </a:cubicBezTo>
                  <a:cubicBezTo>
                    <a:pt x="9" y="4"/>
                    <a:pt x="7" y="8"/>
                    <a:pt x="6" y="12"/>
                  </a:cubicBezTo>
                  <a:lnTo>
                    <a:pt x="1" y="11"/>
                  </a:lnTo>
                  <a:close/>
                  <a:moveTo>
                    <a:pt x="18" y="18"/>
                  </a:moveTo>
                  <a:cubicBezTo>
                    <a:pt x="13" y="19"/>
                    <a:pt x="6" y="23"/>
                    <a:pt x="6" y="29"/>
                  </a:cubicBezTo>
                  <a:cubicBezTo>
                    <a:pt x="6" y="32"/>
                    <a:pt x="7" y="34"/>
                    <a:pt x="11" y="34"/>
                  </a:cubicBezTo>
                  <a:cubicBezTo>
                    <a:pt x="14"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17" name="Google Shape;217;p17"/>
            <p:cNvSpPr/>
            <p:nvPr/>
          </p:nvSpPr>
          <p:spPr>
            <a:xfrm>
              <a:off x="6570663" y="4540250"/>
              <a:ext cx="14287"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18" name="Google Shape;218;p17"/>
            <p:cNvSpPr/>
            <p:nvPr/>
          </p:nvSpPr>
          <p:spPr>
            <a:xfrm>
              <a:off x="6648450" y="4540250"/>
              <a:ext cx="69850" cy="144463"/>
            </a:xfrm>
            <a:custGeom>
              <a:avLst/>
              <a:gdLst/>
              <a:ahLst/>
              <a:cxnLst/>
              <a:rect l="l" t="t" r="r" b="b"/>
              <a:pathLst>
                <a:path w="26" h="53" extrusionOk="0">
                  <a:moveTo>
                    <a:pt x="20" y="14"/>
                  </a:moveTo>
                  <a:cubicBezTo>
                    <a:pt x="20" y="8"/>
                    <a:pt x="18" y="4"/>
                    <a:pt x="12" y="4"/>
                  </a:cubicBezTo>
                  <a:cubicBezTo>
                    <a:pt x="8" y="4"/>
                    <a:pt x="5" y="7"/>
                    <a:pt x="5" y="11"/>
                  </a:cubicBezTo>
                  <a:cubicBezTo>
                    <a:pt x="5" y="23"/>
                    <a:pt x="26" y="23"/>
                    <a:pt x="26" y="39"/>
                  </a:cubicBezTo>
                  <a:cubicBezTo>
                    <a:pt x="26" y="48"/>
                    <a:pt x="21" y="53"/>
                    <a:pt x="13" y="53"/>
                  </a:cubicBezTo>
                  <a:cubicBezTo>
                    <a:pt x="5" y="53"/>
                    <a:pt x="0" y="47"/>
                    <a:pt x="0" y="38"/>
                  </a:cubicBezTo>
                  <a:cubicBezTo>
                    <a:pt x="5" y="38"/>
                    <a:pt x="5" y="38"/>
                    <a:pt x="5" y="38"/>
                  </a:cubicBezTo>
                  <a:cubicBezTo>
                    <a:pt x="5" y="44"/>
                    <a:pt x="8" y="48"/>
                    <a:pt x="13" y="48"/>
                  </a:cubicBezTo>
                  <a:cubicBezTo>
                    <a:pt x="18" y="48"/>
                    <a:pt x="21" y="45"/>
                    <a:pt x="21" y="39"/>
                  </a:cubicBezTo>
                  <a:cubicBezTo>
                    <a:pt x="21" y="28"/>
                    <a:pt x="0" y="26"/>
                    <a:pt x="0" y="12"/>
                  </a:cubicBezTo>
                  <a:cubicBezTo>
                    <a:pt x="0" y="4"/>
                    <a:pt x="5" y="0"/>
                    <a:pt x="13" y="0"/>
                  </a:cubicBezTo>
                  <a:cubicBezTo>
                    <a:pt x="20" y="0"/>
                    <a:pt x="25" y="5"/>
                    <a:pt x="25" y="14"/>
                  </a:cubicBezTo>
                  <a:lnTo>
                    <a:pt x="20"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19" name="Google Shape;219;p17"/>
            <p:cNvSpPr/>
            <p:nvPr/>
          </p:nvSpPr>
          <p:spPr>
            <a:xfrm>
              <a:off x="6726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2" y="47"/>
                    <a:pt x="14" y="47"/>
                  </a:cubicBezTo>
                  <a:cubicBezTo>
                    <a:pt x="15" y="47"/>
                    <a:pt x="16" y="46"/>
                    <a:pt x="17" y="46"/>
                  </a:cubicBezTo>
                  <a:cubicBezTo>
                    <a:pt x="17" y="50"/>
                    <a:pt x="17" y="50"/>
                    <a:pt x="17" y="50"/>
                  </a:cubicBezTo>
                  <a:cubicBezTo>
                    <a:pt x="16" y="50"/>
                    <a:pt x="15" y="51"/>
                    <a:pt x="12"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20" name="Google Shape;220;p17"/>
            <p:cNvSpPr/>
            <p:nvPr/>
          </p:nvSpPr>
          <p:spPr>
            <a:xfrm>
              <a:off x="6794500" y="4581525"/>
              <a:ext cx="55562" cy="103188"/>
            </a:xfrm>
            <a:custGeom>
              <a:avLst/>
              <a:gdLst/>
              <a:ahLst/>
              <a:cxnLst/>
              <a:rect l="l" t="t" r="r" b="b"/>
              <a:pathLst>
                <a:path w="21" h="38" extrusionOk="0">
                  <a:moveTo>
                    <a:pt x="21" y="37"/>
                  </a:moveTo>
                  <a:cubicBezTo>
                    <a:pt x="16" y="37"/>
                    <a:pt x="16" y="37"/>
                    <a:pt x="16" y="37"/>
                  </a:cubicBezTo>
                  <a:cubicBezTo>
                    <a:pt x="16" y="33"/>
                    <a:pt x="16" y="33"/>
                    <a:pt x="16" y="33"/>
                  </a:cubicBezTo>
                  <a:cubicBezTo>
                    <a:pt x="14" y="35"/>
                    <a:pt x="10" y="38"/>
                    <a:pt x="8" y="38"/>
                  </a:cubicBezTo>
                  <a:cubicBezTo>
                    <a:pt x="3" y="38"/>
                    <a:pt x="0" y="35"/>
                    <a:pt x="0" y="28"/>
                  </a:cubicBezTo>
                  <a:cubicBezTo>
                    <a:pt x="0" y="0"/>
                    <a:pt x="0" y="0"/>
                    <a:pt x="0" y="0"/>
                  </a:cubicBezTo>
                  <a:cubicBezTo>
                    <a:pt x="5" y="0"/>
                    <a:pt x="5" y="0"/>
                    <a:pt x="5" y="0"/>
                  </a:cubicBezTo>
                  <a:cubicBezTo>
                    <a:pt x="5" y="27"/>
                    <a:pt x="5" y="27"/>
                    <a:pt x="5" y="27"/>
                  </a:cubicBezTo>
                  <a:cubicBezTo>
                    <a:pt x="5" y="31"/>
                    <a:pt x="6" y="33"/>
                    <a:pt x="9" y="33"/>
                  </a:cubicBezTo>
                  <a:cubicBezTo>
                    <a:pt x="11" y="33"/>
                    <a:pt x="14" y="32"/>
                    <a:pt x="16" y="29"/>
                  </a:cubicBezTo>
                  <a:cubicBezTo>
                    <a:pt x="16" y="0"/>
                    <a:pt x="16" y="0"/>
                    <a:pt x="16" y="0"/>
                  </a:cubicBezTo>
                  <a:cubicBezTo>
                    <a:pt x="21" y="0"/>
                    <a:pt x="21" y="0"/>
                    <a:pt x="21" y="0"/>
                  </a:cubicBezTo>
                  <a:lnTo>
                    <a:pt x="21" y="3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21" name="Google Shape;221;p17"/>
            <p:cNvSpPr/>
            <p:nvPr/>
          </p:nvSpPr>
          <p:spPr>
            <a:xfrm>
              <a:off x="6873875" y="4540250"/>
              <a:ext cx="61912" cy="144463"/>
            </a:xfrm>
            <a:custGeom>
              <a:avLst/>
              <a:gdLst/>
              <a:ahLst/>
              <a:cxnLst/>
              <a:rect l="l" t="t" r="r" b="b"/>
              <a:pathLst>
                <a:path w="23" h="53" extrusionOk="0">
                  <a:moveTo>
                    <a:pt x="18" y="48"/>
                  </a:moveTo>
                  <a:cubicBezTo>
                    <a:pt x="18" y="48"/>
                    <a:pt x="18" y="48"/>
                    <a:pt x="18" y="48"/>
                  </a:cubicBezTo>
                  <a:cubicBezTo>
                    <a:pt x="16" y="51"/>
                    <a:pt x="13" y="53"/>
                    <a:pt x="10" y="53"/>
                  </a:cubicBezTo>
                  <a:cubicBezTo>
                    <a:pt x="4" y="53"/>
                    <a:pt x="0" y="48"/>
                    <a:pt x="0" y="33"/>
                  </a:cubicBezTo>
                  <a:cubicBezTo>
                    <a:pt x="0" y="19"/>
                    <a:pt x="4" y="14"/>
                    <a:pt x="10" y="14"/>
                  </a:cubicBezTo>
                  <a:cubicBezTo>
                    <a:pt x="13" y="14"/>
                    <a:pt x="15" y="16"/>
                    <a:pt x="17" y="18"/>
                  </a:cubicBezTo>
                  <a:cubicBezTo>
                    <a:pt x="17" y="0"/>
                    <a:pt x="17" y="0"/>
                    <a:pt x="17" y="0"/>
                  </a:cubicBezTo>
                  <a:cubicBezTo>
                    <a:pt x="22" y="0"/>
                    <a:pt x="22" y="0"/>
                    <a:pt x="22" y="0"/>
                  </a:cubicBezTo>
                  <a:cubicBezTo>
                    <a:pt x="22" y="42"/>
                    <a:pt x="22" y="42"/>
                    <a:pt x="22" y="42"/>
                  </a:cubicBezTo>
                  <a:cubicBezTo>
                    <a:pt x="22" y="47"/>
                    <a:pt x="22" y="50"/>
                    <a:pt x="23" y="52"/>
                  </a:cubicBezTo>
                  <a:cubicBezTo>
                    <a:pt x="18" y="52"/>
                    <a:pt x="18" y="52"/>
                    <a:pt x="18" y="52"/>
                  </a:cubicBezTo>
                  <a:lnTo>
                    <a:pt x="18" y="48"/>
                  </a:lnTo>
                  <a:close/>
                  <a:moveTo>
                    <a:pt x="17" y="22"/>
                  </a:moveTo>
                  <a:cubicBezTo>
                    <a:pt x="16" y="20"/>
                    <a:pt x="14" y="18"/>
                    <a:pt x="11" y="18"/>
                  </a:cubicBezTo>
                  <a:cubicBezTo>
                    <a:pt x="7" y="18"/>
                    <a:pt x="5" y="22"/>
                    <a:pt x="5" y="33"/>
                  </a:cubicBezTo>
                  <a:cubicBezTo>
                    <a:pt x="5" y="45"/>
                    <a:pt x="7" y="48"/>
                    <a:pt x="12" y="48"/>
                  </a:cubicBezTo>
                  <a:cubicBezTo>
                    <a:pt x="13" y="48"/>
                    <a:pt x="15" y="47"/>
                    <a:pt x="17" y="45"/>
                  </a:cubicBezTo>
                  <a:lnTo>
                    <a:pt x="17" y="2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22" name="Google Shape;222;p17"/>
            <p:cNvSpPr/>
            <p:nvPr/>
          </p:nvSpPr>
          <p:spPr>
            <a:xfrm>
              <a:off x="6954838"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23" name="Google Shape;223;p17"/>
            <p:cNvSpPr/>
            <p:nvPr/>
          </p:nvSpPr>
          <p:spPr>
            <a:xfrm>
              <a:off x="7035800"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24" name="Google Shape;224;p17"/>
            <p:cNvSpPr/>
            <p:nvPr/>
          </p:nvSpPr>
          <p:spPr>
            <a:xfrm>
              <a:off x="7107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25" name="Google Shape;225;p17"/>
            <p:cNvSpPr/>
            <p:nvPr/>
          </p:nvSpPr>
          <p:spPr>
            <a:xfrm>
              <a:off x="7165975" y="4578350"/>
              <a:ext cx="60325" cy="106363"/>
            </a:xfrm>
            <a:custGeom>
              <a:avLst/>
              <a:gdLst/>
              <a:ahLst/>
              <a:cxnLst/>
              <a:rect l="l" t="t" r="r" b="b"/>
              <a:pathLst>
                <a:path w="22" h="39" extrusionOk="0">
                  <a:moveTo>
                    <a:pt x="17" y="10"/>
                  </a:moveTo>
                  <a:cubicBezTo>
                    <a:pt x="16" y="7"/>
                    <a:pt x="15" y="4"/>
                    <a:pt x="11" y="4"/>
                  </a:cubicBezTo>
                  <a:cubicBezTo>
                    <a:pt x="8" y="4"/>
                    <a:pt x="7" y="6"/>
                    <a:pt x="7" y="9"/>
                  </a:cubicBezTo>
                  <a:cubicBezTo>
                    <a:pt x="7" y="16"/>
                    <a:pt x="22" y="17"/>
                    <a:pt x="22" y="28"/>
                  </a:cubicBezTo>
                  <a:cubicBezTo>
                    <a:pt x="22" y="34"/>
                    <a:pt x="18" y="39"/>
                    <a:pt x="12" y="39"/>
                  </a:cubicBezTo>
                  <a:cubicBezTo>
                    <a:pt x="6" y="39"/>
                    <a:pt x="2" y="35"/>
                    <a:pt x="0" y="29"/>
                  </a:cubicBezTo>
                  <a:cubicBezTo>
                    <a:pt x="5" y="28"/>
                    <a:pt x="5" y="28"/>
                    <a:pt x="5" y="28"/>
                  </a:cubicBezTo>
                  <a:cubicBezTo>
                    <a:pt x="6" y="31"/>
                    <a:pt x="8" y="34"/>
                    <a:pt x="12" y="34"/>
                  </a:cubicBezTo>
                  <a:cubicBezTo>
                    <a:pt x="15" y="34"/>
                    <a:pt x="17" y="32"/>
                    <a:pt x="17" y="29"/>
                  </a:cubicBezTo>
                  <a:cubicBezTo>
                    <a:pt x="17" y="20"/>
                    <a:pt x="2" y="20"/>
                    <a:pt x="2" y="9"/>
                  </a:cubicBezTo>
                  <a:cubicBezTo>
                    <a:pt x="2" y="4"/>
                    <a:pt x="6" y="0"/>
                    <a:pt x="11" y="0"/>
                  </a:cubicBezTo>
                  <a:cubicBezTo>
                    <a:pt x="17" y="0"/>
                    <a:pt x="20" y="3"/>
                    <a:pt x="21" y="9"/>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26" name="Google Shape;226;p17"/>
            <p:cNvSpPr/>
            <p:nvPr/>
          </p:nvSpPr>
          <p:spPr>
            <a:xfrm>
              <a:off x="5756275" y="4783138"/>
              <a:ext cx="61912" cy="103188"/>
            </a:xfrm>
            <a:custGeom>
              <a:avLst/>
              <a:gdLst/>
              <a:ahLst/>
              <a:cxnLst/>
              <a:rect l="l" t="t" r="r" b="b"/>
              <a:pathLst>
                <a:path w="23" h="38" extrusionOk="0">
                  <a:moveTo>
                    <a:pt x="1" y="10"/>
                  </a:moveTo>
                  <a:cubicBezTo>
                    <a:pt x="2" y="5"/>
                    <a:pt x="5" y="0"/>
                    <a:pt x="12" y="0"/>
                  </a:cubicBezTo>
                  <a:cubicBezTo>
                    <a:pt x="19"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4"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27" name="Google Shape;227;p17"/>
            <p:cNvSpPr/>
            <p:nvPr/>
          </p:nvSpPr>
          <p:spPr>
            <a:xfrm>
              <a:off x="5843588" y="4783138"/>
              <a:ext cx="57150" cy="101600"/>
            </a:xfrm>
            <a:custGeom>
              <a:avLst/>
              <a:gdLst/>
              <a:ahLst/>
              <a:cxnLst/>
              <a:rect l="l" t="t" r="r" b="b"/>
              <a:pathLst>
                <a:path w="21" h="37" extrusionOk="0">
                  <a:moveTo>
                    <a:pt x="0" y="0"/>
                  </a:moveTo>
                  <a:cubicBezTo>
                    <a:pt x="5" y="0"/>
                    <a:pt x="5" y="0"/>
                    <a:pt x="5" y="0"/>
                  </a:cubicBezTo>
                  <a:cubicBezTo>
                    <a:pt x="5" y="4"/>
                    <a:pt x="5" y="4"/>
                    <a:pt x="5" y="4"/>
                  </a:cubicBezTo>
                  <a:cubicBezTo>
                    <a:pt x="7" y="2"/>
                    <a:pt x="11" y="0"/>
                    <a:pt x="13" y="0"/>
                  </a:cubicBezTo>
                  <a:cubicBezTo>
                    <a:pt x="18" y="0"/>
                    <a:pt x="21" y="2"/>
                    <a:pt x="21" y="9"/>
                  </a:cubicBezTo>
                  <a:cubicBezTo>
                    <a:pt x="21" y="37"/>
                    <a:pt x="21" y="37"/>
                    <a:pt x="21" y="37"/>
                  </a:cubicBezTo>
                  <a:cubicBezTo>
                    <a:pt x="16" y="37"/>
                    <a:pt x="16" y="37"/>
                    <a:pt x="16" y="37"/>
                  </a:cubicBezTo>
                  <a:cubicBezTo>
                    <a:pt x="16" y="10"/>
                    <a:pt x="16" y="10"/>
                    <a:pt x="16" y="10"/>
                  </a:cubicBezTo>
                  <a:cubicBezTo>
                    <a:pt x="16" y="6"/>
                    <a:pt x="15" y="4"/>
                    <a:pt x="12" y="4"/>
                  </a:cubicBezTo>
                  <a:cubicBezTo>
                    <a:pt x="10" y="4"/>
                    <a:pt x="7" y="6"/>
                    <a:pt x="5" y="8"/>
                  </a:cubicBezTo>
                  <a:cubicBezTo>
                    <a:pt x="5" y="37"/>
                    <a:pt x="5" y="37"/>
                    <a:pt x="5"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28" name="Google Shape;228;p17"/>
            <p:cNvSpPr/>
            <p:nvPr/>
          </p:nvSpPr>
          <p:spPr>
            <a:xfrm>
              <a:off x="5924550" y="4745038"/>
              <a:ext cx="61912" cy="141288"/>
            </a:xfrm>
            <a:custGeom>
              <a:avLst/>
              <a:gdLst/>
              <a:ahLst/>
              <a:cxnLst/>
              <a:rect l="l" t="t" r="r" b="b"/>
              <a:pathLst>
                <a:path w="23" h="52" extrusionOk="0">
                  <a:moveTo>
                    <a:pt x="18" y="48"/>
                  </a:moveTo>
                  <a:cubicBezTo>
                    <a:pt x="18" y="48"/>
                    <a:pt x="18" y="48"/>
                    <a:pt x="18" y="48"/>
                  </a:cubicBezTo>
                  <a:cubicBezTo>
                    <a:pt x="16" y="50"/>
                    <a:pt x="14" y="52"/>
                    <a:pt x="11" y="52"/>
                  </a:cubicBezTo>
                  <a:cubicBezTo>
                    <a:pt x="5" y="52"/>
                    <a:pt x="0" y="47"/>
                    <a:pt x="0" y="33"/>
                  </a:cubicBezTo>
                  <a:cubicBezTo>
                    <a:pt x="0" y="19"/>
                    <a:pt x="5" y="14"/>
                    <a:pt x="11" y="14"/>
                  </a:cubicBezTo>
                  <a:cubicBezTo>
                    <a:pt x="13" y="14"/>
                    <a:pt x="16" y="15"/>
                    <a:pt x="17" y="17"/>
                  </a:cubicBezTo>
                  <a:cubicBezTo>
                    <a:pt x="17" y="0"/>
                    <a:pt x="17" y="0"/>
                    <a:pt x="17" y="0"/>
                  </a:cubicBezTo>
                  <a:cubicBezTo>
                    <a:pt x="23" y="0"/>
                    <a:pt x="23" y="0"/>
                    <a:pt x="23" y="0"/>
                  </a:cubicBezTo>
                  <a:cubicBezTo>
                    <a:pt x="23" y="41"/>
                    <a:pt x="23" y="41"/>
                    <a:pt x="23" y="41"/>
                  </a:cubicBezTo>
                  <a:cubicBezTo>
                    <a:pt x="23" y="46"/>
                    <a:pt x="23" y="49"/>
                    <a:pt x="23" y="51"/>
                  </a:cubicBezTo>
                  <a:cubicBezTo>
                    <a:pt x="19" y="51"/>
                    <a:pt x="19" y="51"/>
                    <a:pt x="19" y="51"/>
                  </a:cubicBezTo>
                  <a:lnTo>
                    <a:pt x="18" y="48"/>
                  </a:lnTo>
                  <a:close/>
                  <a:moveTo>
                    <a:pt x="17" y="21"/>
                  </a:moveTo>
                  <a:cubicBezTo>
                    <a:pt x="16" y="20"/>
                    <a:pt x="14" y="18"/>
                    <a:pt x="12" y="18"/>
                  </a:cubicBezTo>
                  <a:cubicBezTo>
                    <a:pt x="8" y="18"/>
                    <a:pt x="5" y="21"/>
                    <a:pt x="5" y="33"/>
                  </a:cubicBezTo>
                  <a:cubicBezTo>
                    <a:pt x="5" y="44"/>
                    <a:pt x="8" y="48"/>
                    <a:pt x="12" y="48"/>
                  </a:cubicBezTo>
                  <a:cubicBezTo>
                    <a:pt x="14" y="48"/>
                    <a:pt x="16" y="46"/>
                    <a:pt x="17" y="44"/>
                  </a:cubicBezTo>
                  <a:lnTo>
                    <a:pt x="17" y="2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29" name="Google Shape;229;p17"/>
            <p:cNvSpPr/>
            <p:nvPr/>
          </p:nvSpPr>
          <p:spPr>
            <a:xfrm>
              <a:off x="6048375" y="4741863"/>
              <a:ext cx="71437" cy="144463"/>
            </a:xfrm>
            <a:custGeom>
              <a:avLst/>
              <a:gdLst/>
              <a:ahLst/>
              <a:cxnLst/>
              <a:rect l="l" t="t" r="r" b="b"/>
              <a:pathLst>
                <a:path w="27" h="53" extrusionOk="0">
                  <a:moveTo>
                    <a:pt x="21" y="14"/>
                  </a:moveTo>
                  <a:cubicBezTo>
                    <a:pt x="21" y="9"/>
                    <a:pt x="18" y="5"/>
                    <a:pt x="13" y="5"/>
                  </a:cubicBezTo>
                  <a:cubicBezTo>
                    <a:pt x="9" y="5"/>
                    <a:pt x="6" y="8"/>
                    <a:pt x="6" y="12"/>
                  </a:cubicBezTo>
                  <a:cubicBezTo>
                    <a:pt x="6" y="23"/>
                    <a:pt x="27" y="23"/>
                    <a:pt x="27" y="40"/>
                  </a:cubicBezTo>
                  <a:cubicBezTo>
                    <a:pt x="27" y="48"/>
                    <a:pt x="22" y="53"/>
                    <a:pt x="13" y="53"/>
                  </a:cubicBezTo>
                  <a:cubicBezTo>
                    <a:pt x="5" y="53"/>
                    <a:pt x="1" y="47"/>
                    <a:pt x="0" y="39"/>
                  </a:cubicBezTo>
                  <a:cubicBezTo>
                    <a:pt x="6" y="39"/>
                    <a:pt x="6" y="39"/>
                    <a:pt x="6" y="39"/>
                  </a:cubicBezTo>
                  <a:cubicBezTo>
                    <a:pt x="6" y="45"/>
                    <a:pt x="9" y="48"/>
                    <a:pt x="14" y="48"/>
                  </a:cubicBezTo>
                  <a:cubicBezTo>
                    <a:pt x="19" y="48"/>
                    <a:pt x="22" y="45"/>
                    <a:pt x="22" y="40"/>
                  </a:cubicBezTo>
                  <a:cubicBezTo>
                    <a:pt x="22" y="28"/>
                    <a:pt x="1" y="27"/>
                    <a:pt x="1" y="12"/>
                  </a:cubicBezTo>
                  <a:cubicBezTo>
                    <a:pt x="1" y="5"/>
                    <a:pt x="6" y="0"/>
                    <a:pt x="13" y="0"/>
                  </a:cubicBezTo>
                  <a:cubicBezTo>
                    <a:pt x="21" y="0"/>
                    <a:pt x="26" y="5"/>
                    <a:pt x="26" y="14"/>
                  </a:cubicBezTo>
                  <a:lnTo>
                    <a:pt x="21"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30" name="Google Shape;230;p17"/>
            <p:cNvSpPr/>
            <p:nvPr/>
          </p:nvSpPr>
          <p:spPr>
            <a:xfrm>
              <a:off x="6134100" y="4783138"/>
              <a:ext cx="58737" cy="103188"/>
            </a:xfrm>
            <a:custGeom>
              <a:avLst/>
              <a:gdLst/>
              <a:ahLst/>
              <a:cxnLst/>
              <a:rect l="l" t="t" r="r" b="b"/>
              <a:pathLst>
                <a:path w="22" h="38" extrusionOk="0">
                  <a:moveTo>
                    <a:pt x="17" y="11"/>
                  </a:moveTo>
                  <a:cubicBezTo>
                    <a:pt x="17" y="6"/>
                    <a:pt x="14" y="4"/>
                    <a:pt x="11" y="4"/>
                  </a:cubicBezTo>
                  <a:cubicBezTo>
                    <a:pt x="7" y="4"/>
                    <a:pt x="5" y="7"/>
                    <a:pt x="5" y="19"/>
                  </a:cubicBezTo>
                  <a:cubicBezTo>
                    <a:pt x="5" y="31"/>
                    <a:pt x="7" y="34"/>
                    <a:pt x="11" y="34"/>
                  </a:cubicBezTo>
                  <a:cubicBezTo>
                    <a:pt x="15" y="34"/>
                    <a:pt x="16" y="32"/>
                    <a:pt x="17" y="26"/>
                  </a:cubicBezTo>
                  <a:cubicBezTo>
                    <a:pt x="22" y="26"/>
                    <a:pt x="22" y="26"/>
                    <a:pt x="22" y="26"/>
                  </a:cubicBezTo>
                  <a:cubicBezTo>
                    <a:pt x="21" y="33"/>
                    <a:pt x="18" y="38"/>
                    <a:pt x="11" y="38"/>
                  </a:cubicBezTo>
                  <a:cubicBezTo>
                    <a:pt x="3" y="38"/>
                    <a:pt x="0" y="32"/>
                    <a:pt x="0" y="19"/>
                  </a:cubicBezTo>
                  <a:cubicBezTo>
                    <a:pt x="0" y="5"/>
                    <a:pt x="3" y="0"/>
                    <a:pt x="11" y="0"/>
                  </a:cubicBezTo>
                  <a:cubicBezTo>
                    <a:pt x="18" y="0"/>
                    <a:pt x="21" y="4"/>
                    <a:pt x="22" y="11"/>
                  </a:cubicBezTo>
                  <a:lnTo>
                    <a:pt x="17" y="1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31" name="Google Shape;231;p17"/>
            <p:cNvSpPr/>
            <p:nvPr/>
          </p:nvSpPr>
          <p:spPr>
            <a:xfrm>
              <a:off x="6215063" y="4745038"/>
              <a:ext cx="58737" cy="139700"/>
            </a:xfrm>
            <a:custGeom>
              <a:avLst/>
              <a:gdLst/>
              <a:ahLst/>
              <a:cxnLst/>
              <a:rect l="l" t="t" r="r" b="b"/>
              <a:pathLst>
                <a:path w="22" h="51" extrusionOk="0">
                  <a:moveTo>
                    <a:pt x="0" y="0"/>
                  </a:moveTo>
                  <a:cubicBezTo>
                    <a:pt x="5" y="0"/>
                    <a:pt x="5" y="0"/>
                    <a:pt x="5" y="0"/>
                  </a:cubicBezTo>
                  <a:cubicBezTo>
                    <a:pt x="5" y="18"/>
                    <a:pt x="5" y="18"/>
                    <a:pt x="5" y="18"/>
                  </a:cubicBezTo>
                  <a:cubicBezTo>
                    <a:pt x="8" y="16"/>
                    <a:pt x="11" y="14"/>
                    <a:pt x="14" y="14"/>
                  </a:cubicBezTo>
                  <a:cubicBezTo>
                    <a:pt x="19" y="14"/>
                    <a:pt x="22" y="16"/>
                    <a:pt x="22" y="23"/>
                  </a:cubicBezTo>
                  <a:cubicBezTo>
                    <a:pt x="22" y="51"/>
                    <a:pt x="22" y="51"/>
                    <a:pt x="22" y="51"/>
                  </a:cubicBezTo>
                  <a:cubicBezTo>
                    <a:pt x="17" y="51"/>
                    <a:pt x="17" y="51"/>
                    <a:pt x="17" y="51"/>
                  </a:cubicBezTo>
                  <a:cubicBezTo>
                    <a:pt x="17" y="24"/>
                    <a:pt x="17" y="24"/>
                    <a:pt x="17" y="24"/>
                  </a:cubicBezTo>
                  <a:cubicBezTo>
                    <a:pt x="17" y="20"/>
                    <a:pt x="15" y="18"/>
                    <a:pt x="12" y="18"/>
                  </a:cubicBezTo>
                  <a:cubicBezTo>
                    <a:pt x="10" y="18"/>
                    <a:pt x="8" y="20"/>
                    <a:pt x="5" y="22"/>
                  </a:cubicBezTo>
                  <a:cubicBezTo>
                    <a:pt x="5" y="51"/>
                    <a:pt x="5" y="51"/>
                    <a:pt x="5" y="51"/>
                  </a:cubicBezTo>
                  <a:cubicBezTo>
                    <a:pt x="0" y="51"/>
                    <a:pt x="0" y="51"/>
                    <a:pt x="0" y="51"/>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32" name="Google Shape;232;p17"/>
            <p:cNvSpPr/>
            <p:nvPr/>
          </p:nvSpPr>
          <p:spPr>
            <a:xfrm>
              <a:off x="6292850" y="4783138"/>
              <a:ext cx="60325" cy="103188"/>
            </a:xfrm>
            <a:custGeom>
              <a:avLst/>
              <a:gdLst/>
              <a:ahLst/>
              <a:cxnLst/>
              <a:rect l="l" t="t" r="r" b="b"/>
              <a:pathLst>
                <a:path w="23" h="38" extrusionOk="0">
                  <a:moveTo>
                    <a:pt x="12" y="0"/>
                  </a:moveTo>
                  <a:cubicBezTo>
                    <a:pt x="19" y="0"/>
                    <a:pt x="23" y="5"/>
                    <a:pt x="23" y="19"/>
                  </a:cubicBezTo>
                  <a:cubicBezTo>
                    <a:pt x="23" y="32"/>
                    <a:pt x="19" y="38"/>
                    <a:pt x="12" y="38"/>
                  </a:cubicBezTo>
                  <a:cubicBezTo>
                    <a:pt x="4" y="38"/>
                    <a:pt x="0" y="32"/>
                    <a:pt x="0" y="19"/>
                  </a:cubicBezTo>
                  <a:cubicBezTo>
                    <a:pt x="0" y="5"/>
                    <a:pt x="4" y="0"/>
                    <a:pt x="12" y="0"/>
                  </a:cubicBezTo>
                  <a:close/>
                  <a:moveTo>
                    <a:pt x="12" y="34"/>
                  </a:moveTo>
                  <a:cubicBezTo>
                    <a:pt x="16" y="34"/>
                    <a:pt x="18" y="31"/>
                    <a:pt x="18" y="19"/>
                  </a:cubicBezTo>
                  <a:cubicBezTo>
                    <a:pt x="18" y="7"/>
                    <a:pt x="16" y="4"/>
                    <a:pt x="12" y="4"/>
                  </a:cubicBezTo>
                  <a:cubicBezTo>
                    <a:pt x="7" y="4"/>
                    <a:pt x="5" y="7"/>
                    <a:pt x="5" y="19"/>
                  </a:cubicBezTo>
                  <a:cubicBezTo>
                    <a:pt x="5" y="31"/>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33" name="Google Shape;233;p17"/>
            <p:cNvSpPr/>
            <p:nvPr/>
          </p:nvSpPr>
          <p:spPr>
            <a:xfrm>
              <a:off x="6375400" y="4745038"/>
              <a:ext cx="12700" cy="1397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34" name="Google Shape;234;p17"/>
            <p:cNvSpPr/>
            <p:nvPr/>
          </p:nvSpPr>
          <p:spPr>
            <a:xfrm>
              <a:off x="6413500" y="4783138"/>
              <a:ext cx="61912" cy="103188"/>
            </a:xfrm>
            <a:custGeom>
              <a:avLst/>
              <a:gdLst/>
              <a:ahLst/>
              <a:cxnLst/>
              <a:rect l="l" t="t" r="r" b="b"/>
              <a:pathLst>
                <a:path w="23" h="38" extrusionOk="0">
                  <a:moveTo>
                    <a:pt x="1" y="10"/>
                  </a:moveTo>
                  <a:cubicBezTo>
                    <a:pt x="2" y="5"/>
                    <a:pt x="5" y="0"/>
                    <a:pt x="12" y="0"/>
                  </a:cubicBezTo>
                  <a:cubicBezTo>
                    <a:pt x="18"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3"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35" name="Google Shape;235;p17"/>
            <p:cNvSpPr/>
            <p:nvPr/>
          </p:nvSpPr>
          <p:spPr>
            <a:xfrm>
              <a:off x="6499225" y="4783138"/>
              <a:ext cx="39687" cy="101600"/>
            </a:xfrm>
            <a:custGeom>
              <a:avLst/>
              <a:gdLst/>
              <a:ahLst/>
              <a:cxnLst/>
              <a:rect l="l" t="t" r="r" b="b"/>
              <a:pathLst>
                <a:path w="15" h="37" extrusionOk="0">
                  <a:moveTo>
                    <a:pt x="0" y="0"/>
                  </a:moveTo>
                  <a:cubicBezTo>
                    <a:pt x="6" y="0"/>
                    <a:pt x="6" y="0"/>
                    <a:pt x="6" y="0"/>
                  </a:cubicBezTo>
                  <a:cubicBezTo>
                    <a:pt x="6" y="5"/>
                    <a:pt x="6" y="5"/>
                    <a:pt x="6" y="5"/>
                  </a:cubicBezTo>
                  <a:cubicBezTo>
                    <a:pt x="6" y="5"/>
                    <a:pt x="6" y="5"/>
                    <a:pt x="6" y="5"/>
                  </a:cubicBezTo>
                  <a:cubicBezTo>
                    <a:pt x="9" y="0"/>
                    <a:pt x="11" y="0"/>
                    <a:pt x="15" y="0"/>
                  </a:cubicBezTo>
                  <a:cubicBezTo>
                    <a:pt x="15" y="4"/>
                    <a:pt x="15" y="4"/>
                    <a:pt x="15" y="4"/>
                  </a:cubicBezTo>
                  <a:cubicBezTo>
                    <a:pt x="11" y="4"/>
                    <a:pt x="8" y="6"/>
                    <a:pt x="6" y="11"/>
                  </a:cubicBezTo>
                  <a:cubicBezTo>
                    <a:pt x="6" y="37"/>
                    <a:pt x="6" y="37"/>
                    <a:pt x="6"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36" name="Google Shape;236;p17"/>
            <p:cNvSpPr/>
            <p:nvPr/>
          </p:nvSpPr>
          <p:spPr>
            <a:xfrm>
              <a:off x="6546850" y="4783138"/>
              <a:ext cx="58737" cy="103188"/>
            </a:xfrm>
            <a:custGeom>
              <a:avLst/>
              <a:gdLst/>
              <a:ahLst/>
              <a:cxnLst/>
              <a:rect l="l" t="t" r="r" b="b"/>
              <a:pathLst>
                <a:path w="22" h="38" extrusionOk="0">
                  <a:moveTo>
                    <a:pt x="17" y="10"/>
                  </a:moveTo>
                  <a:cubicBezTo>
                    <a:pt x="16" y="6"/>
                    <a:pt x="15" y="4"/>
                    <a:pt x="11" y="4"/>
                  </a:cubicBezTo>
                  <a:cubicBezTo>
                    <a:pt x="8" y="4"/>
                    <a:pt x="6" y="6"/>
                    <a:pt x="6" y="8"/>
                  </a:cubicBezTo>
                  <a:cubicBezTo>
                    <a:pt x="6" y="16"/>
                    <a:pt x="22" y="16"/>
                    <a:pt x="22" y="28"/>
                  </a:cubicBezTo>
                  <a:cubicBezTo>
                    <a:pt x="22" y="34"/>
                    <a:pt x="18" y="38"/>
                    <a:pt x="12" y="38"/>
                  </a:cubicBezTo>
                  <a:cubicBezTo>
                    <a:pt x="5" y="38"/>
                    <a:pt x="2" y="34"/>
                    <a:pt x="0" y="28"/>
                  </a:cubicBezTo>
                  <a:cubicBezTo>
                    <a:pt x="5" y="27"/>
                    <a:pt x="5" y="27"/>
                    <a:pt x="5" y="27"/>
                  </a:cubicBezTo>
                  <a:cubicBezTo>
                    <a:pt x="6" y="31"/>
                    <a:pt x="8" y="34"/>
                    <a:pt x="12" y="34"/>
                  </a:cubicBezTo>
                  <a:cubicBezTo>
                    <a:pt x="15" y="34"/>
                    <a:pt x="17" y="31"/>
                    <a:pt x="17" y="28"/>
                  </a:cubicBezTo>
                  <a:cubicBezTo>
                    <a:pt x="17" y="20"/>
                    <a:pt x="1" y="19"/>
                    <a:pt x="1" y="9"/>
                  </a:cubicBezTo>
                  <a:cubicBezTo>
                    <a:pt x="1" y="4"/>
                    <a:pt x="5" y="0"/>
                    <a:pt x="11" y="0"/>
                  </a:cubicBezTo>
                  <a:cubicBezTo>
                    <a:pt x="17" y="0"/>
                    <a:pt x="20" y="3"/>
                    <a:pt x="21" y="8"/>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grpSp>
      <p:sp>
        <p:nvSpPr>
          <p:cNvPr id="237" name="Google Shape;237;p17"/>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238" name="Google Shape;238;p17"/>
          <p:cNvSpPr txBox="1">
            <a:spLocks noGrp="1"/>
          </p:cNvSpPr>
          <p:nvPr>
            <p:ph type="body" idx="1"/>
          </p:nvPr>
        </p:nvSpPr>
        <p:spPr>
          <a:xfrm>
            <a:off x="6283074" y="3698925"/>
            <a:ext cx="2325149" cy="308161"/>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50"/>
              <a:buNone/>
              <a:defRPr sz="105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39" name="Google Shape;239;p17"/>
          <p:cNvSpPr txBox="1">
            <a:spLocks noGrp="1"/>
          </p:cNvSpPr>
          <p:nvPr>
            <p:ph type="body" idx="3"/>
          </p:nvPr>
        </p:nvSpPr>
        <p:spPr>
          <a:xfrm>
            <a:off x="769776" y="4114800"/>
            <a:ext cx="2971810" cy="1485900"/>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200"/>
              <a:buNone/>
              <a:defRPr sz="12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40" name="Google Shape;240;p17"/>
          <p:cNvSpPr txBox="1">
            <a:spLocks noGrp="1"/>
          </p:cNvSpPr>
          <p:nvPr>
            <p:ph type="body" idx="4"/>
          </p:nvPr>
        </p:nvSpPr>
        <p:spPr>
          <a:xfrm>
            <a:off x="6102099" y="3406687"/>
            <a:ext cx="2556709" cy="267766"/>
          </a:xfrm>
          <a:prstGeom prst="rect">
            <a:avLst/>
          </a:prstGeom>
          <a:noFill/>
          <a:ln>
            <a:noFill/>
          </a:ln>
        </p:spPr>
        <p:txBody>
          <a:bodyPr spcFirstLastPara="1" wrap="square" lIns="0" tIns="0" rIns="0" bIns="0" anchor="ctr" anchorCtr="0">
            <a:noAutofit/>
          </a:bodyPr>
          <a:lstStyle>
            <a:lvl1pPr marL="457200" lvl="0" indent="-342900" algn="l">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41" name="Google Shape;241;p17"/>
          <p:cNvSpPr txBox="1">
            <a:spLocks noGrp="1"/>
          </p:cNvSpPr>
          <p:nvPr>
            <p:ph type="body" idx="5"/>
          </p:nvPr>
        </p:nvSpPr>
        <p:spPr>
          <a:xfrm>
            <a:off x="769775" y="3429000"/>
            <a:ext cx="2971811" cy="685800"/>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42" name="Google Shape;242;p17"/>
          <p:cNvSpPr txBox="1">
            <a:spLocks noGrp="1"/>
          </p:cNvSpPr>
          <p:nvPr>
            <p:ph type="title"/>
          </p:nvPr>
        </p:nvSpPr>
        <p:spPr>
          <a:xfrm>
            <a:off x="769776" y="1257300"/>
            <a:ext cx="3653088" cy="2171701"/>
          </a:xfrm>
          <a:prstGeom prst="rect">
            <a:avLst/>
          </a:prstGeom>
          <a:noFill/>
          <a:ln>
            <a:noFill/>
          </a:ln>
        </p:spPr>
        <p:txBody>
          <a:bodyPr spcFirstLastPara="1" wrap="square" lIns="0" tIns="0" rIns="0" bIns="91425" anchor="t" anchorCtr="0">
            <a:noAutofit/>
          </a:bodyPr>
          <a:lstStyle>
            <a:lvl1pPr lvl="0" algn="l">
              <a:lnSpc>
                <a:spcPct val="80000"/>
              </a:lnSpc>
              <a:spcBef>
                <a:spcPts val="0"/>
              </a:spcBef>
              <a:spcAft>
                <a:spcPts val="0"/>
              </a:spcAft>
              <a:buClr>
                <a:schemeClr val="dk1"/>
              </a:buClr>
              <a:buSzPts val="4400"/>
              <a:buFont typeface="Montserrat"/>
              <a:buNone/>
              <a:defRPr sz="44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3" name="Google Shape;243;p17"/>
          <p:cNvSpPr txBox="1">
            <a:spLocks noGrp="1"/>
          </p:cNvSpPr>
          <p:nvPr>
            <p:ph type="body" idx="6"/>
          </p:nvPr>
        </p:nvSpPr>
        <p:spPr>
          <a:xfrm>
            <a:off x="6283074" y="4995863"/>
            <a:ext cx="2325149" cy="308161"/>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50"/>
              <a:buNone/>
              <a:defRPr sz="105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44" name="Google Shape;244;p17"/>
          <p:cNvSpPr txBox="1">
            <a:spLocks noGrp="1"/>
          </p:cNvSpPr>
          <p:nvPr>
            <p:ph type="body" idx="7"/>
          </p:nvPr>
        </p:nvSpPr>
        <p:spPr>
          <a:xfrm>
            <a:off x="6102099" y="4703625"/>
            <a:ext cx="2556709" cy="267766"/>
          </a:xfrm>
          <a:prstGeom prst="rect">
            <a:avLst/>
          </a:prstGeom>
          <a:noFill/>
          <a:ln>
            <a:noFill/>
          </a:ln>
        </p:spPr>
        <p:txBody>
          <a:bodyPr spcFirstLastPara="1" wrap="square" lIns="0" tIns="0" rIns="0" bIns="0" anchor="ctr" anchorCtr="0">
            <a:noAutofit/>
          </a:bodyPr>
          <a:lstStyle>
            <a:lvl1pPr marL="457200" lvl="0" indent="-342900" algn="l">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45" name="Google Shape;245;p17"/>
          <p:cNvSpPr txBox="1">
            <a:spLocks noGrp="1"/>
          </p:cNvSpPr>
          <p:nvPr>
            <p:ph type="body" idx="8"/>
          </p:nvPr>
        </p:nvSpPr>
        <p:spPr>
          <a:xfrm>
            <a:off x="9606867" y="3698925"/>
            <a:ext cx="2325149" cy="308161"/>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50"/>
              <a:buNone/>
              <a:defRPr sz="105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46" name="Google Shape;246;p17"/>
          <p:cNvSpPr txBox="1">
            <a:spLocks noGrp="1"/>
          </p:cNvSpPr>
          <p:nvPr>
            <p:ph type="body" idx="9"/>
          </p:nvPr>
        </p:nvSpPr>
        <p:spPr>
          <a:xfrm>
            <a:off x="9425892" y="3406687"/>
            <a:ext cx="2556709" cy="267766"/>
          </a:xfrm>
          <a:prstGeom prst="rect">
            <a:avLst/>
          </a:prstGeom>
          <a:noFill/>
          <a:ln>
            <a:noFill/>
          </a:ln>
        </p:spPr>
        <p:txBody>
          <a:bodyPr spcFirstLastPara="1" wrap="square" lIns="0" tIns="0" rIns="0" bIns="0" anchor="ctr" anchorCtr="0">
            <a:noAutofit/>
          </a:bodyPr>
          <a:lstStyle>
            <a:lvl1pPr marL="457200" lvl="0" indent="-342900" algn="l">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47" name="Google Shape;247;p17"/>
          <p:cNvSpPr txBox="1">
            <a:spLocks noGrp="1"/>
          </p:cNvSpPr>
          <p:nvPr>
            <p:ph type="body" idx="13"/>
          </p:nvPr>
        </p:nvSpPr>
        <p:spPr>
          <a:xfrm>
            <a:off x="9606867" y="4995863"/>
            <a:ext cx="2325149" cy="308161"/>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50"/>
              <a:buNone/>
              <a:defRPr sz="105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48" name="Google Shape;248;p17"/>
          <p:cNvSpPr txBox="1">
            <a:spLocks noGrp="1"/>
          </p:cNvSpPr>
          <p:nvPr>
            <p:ph type="body" idx="14"/>
          </p:nvPr>
        </p:nvSpPr>
        <p:spPr>
          <a:xfrm>
            <a:off x="9425892" y="4703625"/>
            <a:ext cx="2556709" cy="267766"/>
          </a:xfrm>
          <a:prstGeom prst="rect">
            <a:avLst/>
          </a:prstGeom>
          <a:noFill/>
          <a:ln>
            <a:noFill/>
          </a:ln>
        </p:spPr>
        <p:txBody>
          <a:bodyPr spcFirstLastPara="1" wrap="square" lIns="0" tIns="0" rIns="0" bIns="0" anchor="ctr" anchorCtr="0">
            <a:noAutofit/>
          </a:bodyPr>
          <a:lstStyle>
            <a:lvl1pPr marL="457200" lvl="0" indent="-342900" algn="l">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55"/>
        <p:cNvGrpSpPr/>
        <p:nvPr/>
      </p:nvGrpSpPr>
      <p:grpSpPr>
        <a:xfrm>
          <a:off x="0" y="0"/>
          <a:ext cx="0" cy="0"/>
          <a:chOff x="0" y="0"/>
          <a:chExt cx="0" cy="0"/>
        </a:xfrm>
      </p:grpSpPr>
      <p:sp>
        <p:nvSpPr>
          <p:cNvPr id="256" name="Google Shape;256;p19"/>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257" name="Google Shape;257;p19"/>
          <p:cNvSpPr txBox="1">
            <a:spLocks noGrp="1"/>
          </p:cNvSpPr>
          <p:nvPr>
            <p:ph type="title"/>
          </p:nvPr>
        </p:nvSpPr>
        <p:spPr>
          <a:xfrm>
            <a:off x="762000" y="1919112"/>
            <a:ext cx="4611688" cy="2124364"/>
          </a:xfrm>
          <a:prstGeom prst="rect">
            <a:avLst/>
          </a:prstGeom>
          <a:noFill/>
          <a:ln>
            <a:noFill/>
          </a:ln>
        </p:spPr>
        <p:txBody>
          <a:bodyPr spcFirstLastPara="1" wrap="square" lIns="0" tIns="0" rIns="0" bIns="91425" anchor="t" anchorCtr="0">
            <a:noAutofit/>
          </a:bodyPr>
          <a:lstStyle>
            <a:lvl1pPr lvl="0" algn="l">
              <a:lnSpc>
                <a:spcPct val="80000"/>
              </a:lnSpc>
              <a:spcBef>
                <a:spcPts val="0"/>
              </a:spcBef>
              <a:spcAft>
                <a:spcPts val="0"/>
              </a:spcAft>
              <a:buClr>
                <a:schemeClr val="dk1"/>
              </a:buClr>
              <a:buSzPts val="3600"/>
              <a:buFont typeface="Montserrat"/>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8" name="Google Shape;258;p19"/>
          <p:cNvSpPr txBox="1">
            <a:spLocks noGrp="1"/>
          </p:cNvSpPr>
          <p:nvPr>
            <p:ph type="body" idx="1"/>
          </p:nvPr>
        </p:nvSpPr>
        <p:spPr>
          <a:xfrm>
            <a:off x="781051" y="1265436"/>
            <a:ext cx="4587802" cy="586969"/>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59" name="Google Shape;259;p19"/>
          <p:cNvSpPr txBox="1">
            <a:spLocks noGrp="1"/>
          </p:cNvSpPr>
          <p:nvPr>
            <p:ph type="body" idx="2"/>
          </p:nvPr>
        </p:nvSpPr>
        <p:spPr>
          <a:xfrm>
            <a:off x="781051" y="4110183"/>
            <a:ext cx="4587801" cy="149051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00"/>
              <a:buNone/>
              <a:defRPr sz="10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60" name="Google Shape;260;p19"/>
          <p:cNvSpPr>
            <a:spLocks noGrp="1"/>
          </p:cNvSpPr>
          <p:nvPr>
            <p:ph type="pic" idx="3"/>
          </p:nvPr>
        </p:nvSpPr>
        <p:spPr>
          <a:xfrm>
            <a:off x="7601239" y="1919112"/>
            <a:ext cx="6181181" cy="6181180"/>
          </a:xfrm>
          <a:prstGeom prst="donut">
            <a:avLst>
              <a:gd name="adj" fmla="val 25000"/>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2800"/>
              <a:buFont typeface="Arial"/>
              <a:buNone/>
              <a:defRPr sz="28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Tree>
  </p:cSld>
  <p:clrMapOvr>
    <a:masterClrMapping/>
  </p:clrMapOvr>
  <p:extLst>
    <p:ext uri="{DCECCB84-F9BA-43D5-87BE-67443E8EF086}">
      <p15:sldGuideLst xmlns:p15="http://schemas.microsoft.com/office/powerpoint/2012/main">
        <p15:guide id="1" orient="horz" pos="432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ur Staff">
  <p:cSld name="Our Staff">
    <p:spTree>
      <p:nvGrpSpPr>
        <p:cNvPr id="1" name="Shape 261"/>
        <p:cNvGrpSpPr/>
        <p:nvPr/>
      </p:nvGrpSpPr>
      <p:grpSpPr>
        <a:xfrm>
          <a:off x="0" y="0"/>
          <a:ext cx="0" cy="0"/>
          <a:chOff x="0" y="0"/>
          <a:chExt cx="0" cy="0"/>
        </a:xfrm>
      </p:grpSpPr>
      <p:sp>
        <p:nvSpPr>
          <p:cNvPr id="262" name="Google Shape;262;p20"/>
          <p:cNvSpPr>
            <a:spLocks noGrp="1"/>
          </p:cNvSpPr>
          <p:nvPr>
            <p:ph type="pic" idx="2"/>
          </p:nvPr>
        </p:nvSpPr>
        <p:spPr>
          <a:xfrm>
            <a:off x="7601238" y="-4923880"/>
            <a:ext cx="6181181" cy="6181180"/>
          </a:xfrm>
          <a:prstGeom prst="donut">
            <a:avLst>
              <a:gd name="adj" fmla="val 25000"/>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2800"/>
              <a:buFont typeface="Arial"/>
              <a:buNone/>
              <a:defRPr sz="28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263" name="Google Shape;263;p20"/>
          <p:cNvSpPr txBox="1">
            <a:spLocks noGrp="1"/>
          </p:cNvSpPr>
          <p:nvPr>
            <p:ph type="body" idx="1"/>
          </p:nvPr>
        </p:nvSpPr>
        <p:spPr>
          <a:xfrm>
            <a:off x="4849646" y="5084894"/>
            <a:ext cx="2486281" cy="230054"/>
          </a:xfrm>
          <a:prstGeom prst="rect">
            <a:avLst/>
          </a:prstGeom>
          <a:noFill/>
          <a:ln>
            <a:noFill/>
          </a:ln>
        </p:spPr>
        <p:txBody>
          <a:bodyPr spcFirstLastPara="1" wrap="square" lIns="0" tIns="0" rIns="0" bIns="0" anchor="t" anchorCtr="0">
            <a:noAutofit/>
          </a:bodyPr>
          <a:lstStyle>
            <a:lvl1pPr marL="457200" lvl="0" indent="-228600" algn="ctr">
              <a:lnSpc>
                <a:spcPct val="145000"/>
              </a:lnSpc>
              <a:spcBef>
                <a:spcPts val="0"/>
              </a:spcBef>
              <a:spcAft>
                <a:spcPts val="0"/>
              </a:spcAft>
              <a:buClr>
                <a:schemeClr val="dk1"/>
              </a:buClr>
              <a:buSzPts val="1200"/>
              <a:buNone/>
              <a:defRPr sz="12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64" name="Google Shape;264;p20"/>
          <p:cNvSpPr txBox="1">
            <a:spLocks noGrp="1"/>
          </p:cNvSpPr>
          <p:nvPr>
            <p:ph type="body" idx="3"/>
          </p:nvPr>
        </p:nvSpPr>
        <p:spPr>
          <a:xfrm>
            <a:off x="4849646" y="5296230"/>
            <a:ext cx="2486281" cy="304470"/>
          </a:xfrm>
          <a:prstGeom prst="rect">
            <a:avLst/>
          </a:prstGeom>
          <a:noFill/>
          <a:ln>
            <a:noFill/>
          </a:ln>
        </p:spPr>
        <p:txBody>
          <a:bodyPr spcFirstLastPara="1" wrap="square" lIns="0" tIns="91425" rIns="0" bIns="0" anchor="t" anchorCtr="0">
            <a:noAutofit/>
          </a:bodyPr>
          <a:lstStyle>
            <a:lvl1pPr marL="457200" lvl="0" indent="-228600" algn="ctr">
              <a:lnSpc>
                <a:spcPct val="145000"/>
              </a:lnSpc>
              <a:spcBef>
                <a:spcPts val="0"/>
              </a:spcBef>
              <a:spcAft>
                <a:spcPts val="0"/>
              </a:spcAft>
              <a:buClr>
                <a:schemeClr val="dk2"/>
              </a:buClr>
              <a:buSzPts val="1000"/>
              <a:buNone/>
              <a:defRPr sz="1000" b="0">
                <a:solidFill>
                  <a:schemeClr val="dk2"/>
                </a:solidFill>
                <a:latin typeface="Lato Light"/>
                <a:ea typeface="Lato Light"/>
                <a:cs typeface="Lato Light"/>
                <a:sym typeface="Lato Ligh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65" name="Google Shape;265;p20"/>
          <p:cNvSpPr txBox="1">
            <a:spLocks noGrp="1"/>
          </p:cNvSpPr>
          <p:nvPr>
            <p:ph type="body" idx="4"/>
          </p:nvPr>
        </p:nvSpPr>
        <p:spPr>
          <a:xfrm>
            <a:off x="1866910" y="5084894"/>
            <a:ext cx="2455135" cy="230054"/>
          </a:xfrm>
          <a:prstGeom prst="rect">
            <a:avLst/>
          </a:prstGeom>
          <a:noFill/>
          <a:ln>
            <a:noFill/>
          </a:ln>
        </p:spPr>
        <p:txBody>
          <a:bodyPr spcFirstLastPara="1" wrap="square" lIns="0" tIns="0" rIns="0" bIns="0" anchor="t" anchorCtr="0">
            <a:noAutofit/>
          </a:bodyPr>
          <a:lstStyle>
            <a:lvl1pPr marL="457200" lvl="0" indent="-228600" algn="ctr">
              <a:lnSpc>
                <a:spcPct val="145000"/>
              </a:lnSpc>
              <a:spcBef>
                <a:spcPts val="0"/>
              </a:spcBef>
              <a:spcAft>
                <a:spcPts val="0"/>
              </a:spcAft>
              <a:buClr>
                <a:schemeClr val="dk1"/>
              </a:buClr>
              <a:buSzPts val="1200"/>
              <a:buNone/>
              <a:defRPr sz="12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66" name="Google Shape;266;p20"/>
          <p:cNvSpPr>
            <a:spLocks noGrp="1"/>
          </p:cNvSpPr>
          <p:nvPr>
            <p:ph type="pic" idx="5"/>
          </p:nvPr>
        </p:nvSpPr>
        <p:spPr>
          <a:xfrm>
            <a:off x="2310420" y="3239528"/>
            <a:ext cx="1559616" cy="1559616"/>
          </a:xfrm>
          <a:prstGeom prst="rect">
            <a:avLst/>
          </a:prstGeom>
          <a:solidFill>
            <a:schemeClr val="lt2"/>
          </a:solidFill>
          <a:ln>
            <a:noFill/>
          </a:ln>
        </p:spPr>
        <p:txBody>
          <a:bodyPr spcFirstLastPara="1" wrap="square" lIns="0" tIns="0" rIns="0" bIns="0" anchor="ctr" anchorCtr="0">
            <a:noAutofit/>
          </a:bodyPr>
          <a:lstStyle>
            <a:lvl1pPr marR="0" lvl="0" algn="ctr" rtl="0">
              <a:lnSpc>
                <a:spcPct val="150000"/>
              </a:lnSpc>
              <a:spcBef>
                <a:spcPts val="1000"/>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267" name="Google Shape;267;p20"/>
          <p:cNvSpPr txBox="1">
            <a:spLocks noGrp="1"/>
          </p:cNvSpPr>
          <p:nvPr>
            <p:ph type="body" idx="6"/>
          </p:nvPr>
        </p:nvSpPr>
        <p:spPr>
          <a:xfrm>
            <a:off x="1866910" y="5296230"/>
            <a:ext cx="2455135" cy="304470"/>
          </a:xfrm>
          <a:prstGeom prst="rect">
            <a:avLst/>
          </a:prstGeom>
          <a:noFill/>
          <a:ln>
            <a:noFill/>
          </a:ln>
        </p:spPr>
        <p:txBody>
          <a:bodyPr spcFirstLastPara="1" wrap="square" lIns="0" tIns="91425" rIns="0" bIns="0" anchor="t" anchorCtr="0">
            <a:noAutofit/>
          </a:bodyPr>
          <a:lstStyle>
            <a:lvl1pPr marL="457200" lvl="0" indent="-228600" algn="ctr">
              <a:lnSpc>
                <a:spcPct val="145000"/>
              </a:lnSpc>
              <a:spcBef>
                <a:spcPts val="0"/>
              </a:spcBef>
              <a:spcAft>
                <a:spcPts val="0"/>
              </a:spcAft>
              <a:buClr>
                <a:schemeClr val="dk2"/>
              </a:buClr>
              <a:buSzPts val="1000"/>
              <a:buNone/>
              <a:defRPr sz="1000" b="0">
                <a:solidFill>
                  <a:schemeClr val="dk2"/>
                </a:solidFill>
                <a:latin typeface="Lato Light"/>
                <a:ea typeface="Lato Light"/>
                <a:cs typeface="Lato Light"/>
                <a:sym typeface="Lato Ligh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68" name="Google Shape;268;p20"/>
          <p:cNvSpPr txBox="1">
            <a:spLocks noGrp="1"/>
          </p:cNvSpPr>
          <p:nvPr>
            <p:ph type="body" idx="7"/>
          </p:nvPr>
        </p:nvSpPr>
        <p:spPr>
          <a:xfrm>
            <a:off x="7849310" y="5084894"/>
            <a:ext cx="2461979" cy="230054"/>
          </a:xfrm>
          <a:prstGeom prst="rect">
            <a:avLst/>
          </a:prstGeom>
          <a:noFill/>
          <a:ln>
            <a:noFill/>
          </a:ln>
        </p:spPr>
        <p:txBody>
          <a:bodyPr spcFirstLastPara="1" wrap="square" lIns="0" tIns="0" rIns="0" bIns="0" anchor="t" anchorCtr="0">
            <a:noAutofit/>
          </a:bodyPr>
          <a:lstStyle>
            <a:lvl1pPr marL="457200" lvl="0" indent="-228600" algn="ctr">
              <a:lnSpc>
                <a:spcPct val="145000"/>
              </a:lnSpc>
              <a:spcBef>
                <a:spcPts val="0"/>
              </a:spcBef>
              <a:spcAft>
                <a:spcPts val="0"/>
              </a:spcAft>
              <a:buClr>
                <a:schemeClr val="dk1"/>
              </a:buClr>
              <a:buSzPts val="1200"/>
              <a:buNone/>
              <a:defRPr sz="12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69" name="Google Shape;269;p20"/>
          <p:cNvSpPr txBox="1">
            <a:spLocks noGrp="1"/>
          </p:cNvSpPr>
          <p:nvPr>
            <p:ph type="body" idx="8"/>
          </p:nvPr>
        </p:nvSpPr>
        <p:spPr>
          <a:xfrm>
            <a:off x="7849310" y="5296230"/>
            <a:ext cx="2461979" cy="304470"/>
          </a:xfrm>
          <a:prstGeom prst="rect">
            <a:avLst/>
          </a:prstGeom>
          <a:noFill/>
          <a:ln>
            <a:noFill/>
          </a:ln>
        </p:spPr>
        <p:txBody>
          <a:bodyPr spcFirstLastPara="1" wrap="square" lIns="0" tIns="91425" rIns="0" bIns="0" anchor="t" anchorCtr="0">
            <a:noAutofit/>
          </a:bodyPr>
          <a:lstStyle>
            <a:lvl1pPr marL="457200" lvl="0" indent="-228600" algn="ctr">
              <a:lnSpc>
                <a:spcPct val="145000"/>
              </a:lnSpc>
              <a:spcBef>
                <a:spcPts val="0"/>
              </a:spcBef>
              <a:spcAft>
                <a:spcPts val="0"/>
              </a:spcAft>
              <a:buClr>
                <a:schemeClr val="dk2"/>
              </a:buClr>
              <a:buSzPts val="1000"/>
              <a:buNone/>
              <a:defRPr sz="1000" b="0">
                <a:solidFill>
                  <a:schemeClr val="dk2"/>
                </a:solidFill>
                <a:latin typeface="Lato Light"/>
                <a:ea typeface="Lato Light"/>
                <a:cs typeface="Lato Light"/>
                <a:sym typeface="Lato Ligh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70" name="Google Shape;270;p20"/>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271" name="Google Shape;271;p20"/>
          <p:cNvSpPr txBox="1">
            <a:spLocks noGrp="1"/>
          </p:cNvSpPr>
          <p:nvPr>
            <p:ph type="body" idx="9"/>
          </p:nvPr>
        </p:nvSpPr>
        <p:spPr>
          <a:xfrm>
            <a:off x="1714501" y="788424"/>
            <a:ext cx="3601691" cy="723104"/>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72" name="Google Shape;272;p20"/>
          <p:cNvSpPr txBox="1">
            <a:spLocks noGrp="1"/>
          </p:cNvSpPr>
          <p:nvPr>
            <p:ph type="title"/>
          </p:nvPr>
        </p:nvSpPr>
        <p:spPr>
          <a:xfrm>
            <a:off x="1714501" y="1581546"/>
            <a:ext cx="3601691" cy="1188943"/>
          </a:xfrm>
          <a:prstGeom prst="rect">
            <a:avLst/>
          </a:prstGeom>
          <a:noFill/>
          <a:ln>
            <a:noFill/>
          </a:ln>
        </p:spPr>
        <p:txBody>
          <a:bodyPr spcFirstLastPara="1" wrap="square" lIns="0" tIns="0" rIns="0" bIns="91425" anchor="t" anchorCtr="0">
            <a:noAutofit/>
          </a:bodyPr>
          <a:lstStyle>
            <a:lvl1pPr lvl="0" algn="l">
              <a:lnSpc>
                <a:spcPct val="80000"/>
              </a:lnSpc>
              <a:spcBef>
                <a:spcPts val="0"/>
              </a:spcBef>
              <a:spcAft>
                <a:spcPts val="0"/>
              </a:spcAft>
              <a:buClr>
                <a:schemeClr val="dk1"/>
              </a:buClr>
              <a:buSzPts val="3600"/>
              <a:buFont typeface="Montserrat"/>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3" name="Google Shape;273;p20"/>
          <p:cNvSpPr txBox="1">
            <a:spLocks noGrp="1"/>
          </p:cNvSpPr>
          <p:nvPr>
            <p:ph type="body" idx="13"/>
          </p:nvPr>
        </p:nvSpPr>
        <p:spPr>
          <a:xfrm>
            <a:off x="5373689" y="1581546"/>
            <a:ext cx="6056311" cy="1188943"/>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00"/>
              <a:buNone/>
              <a:defRPr sz="10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74" name="Google Shape;274;p20"/>
          <p:cNvSpPr>
            <a:spLocks noGrp="1"/>
          </p:cNvSpPr>
          <p:nvPr>
            <p:ph type="pic" idx="14"/>
          </p:nvPr>
        </p:nvSpPr>
        <p:spPr>
          <a:xfrm>
            <a:off x="5316192" y="3239528"/>
            <a:ext cx="1559616" cy="1559616"/>
          </a:xfrm>
          <a:prstGeom prst="rect">
            <a:avLst/>
          </a:prstGeom>
          <a:solidFill>
            <a:schemeClr val="lt2"/>
          </a:solidFill>
          <a:ln>
            <a:noFill/>
          </a:ln>
        </p:spPr>
        <p:txBody>
          <a:bodyPr spcFirstLastPara="1" wrap="square" lIns="0" tIns="0" rIns="0" bIns="0" anchor="ctr" anchorCtr="0">
            <a:noAutofit/>
          </a:bodyPr>
          <a:lstStyle>
            <a:lvl1pPr marR="0" lvl="0" algn="ctr" rtl="0">
              <a:lnSpc>
                <a:spcPct val="150000"/>
              </a:lnSpc>
              <a:spcBef>
                <a:spcPts val="1000"/>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275" name="Google Shape;275;p20"/>
          <p:cNvSpPr>
            <a:spLocks noGrp="1"/>
          </p:cNvSpPr>
          <p:nvPr>
            <p:ph type="pic" idx="15"/>
          </p:nvPr>
        </p:nvSpPr>
        <p:spPr>
          <a:xfrm>
            <a:off x="8300491" y="3239528"/>
            <a:ext cx="1559616" cy="1559616"/>
          </a:xfrm>
          <a:prstGeom prst="rect">
            <a:avLst/>
          </a:prstGeom>
          <a:solidFill>
            <a:schemeClr val="lt2"/>
          </a:solidFill>
          <a:ln>
            <a:noFill/>
          </a:ln>
        </p:spPr>
        <p:txBody>
          <a:bodyPr spcFirstLastPara="1" wrap="square" lIns="0" tIns="0" rIns="0" bIns="0" anchor="ctr" anchorCtr="0">
            <a:noAutofit/>
          </a:bodyPr>
          <a:lstStyle>
            <a:lvl1pPr marR="0" lvl="0" algn="ctr" rtl="0">
              <a:lnSpc>
                <a:spcPct val="150000"/>
              </a:lnSpc>
              <a:spcBef>
                <a:spcPts val="1000"/>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276" name="Google Shape;276;p20"/>
          <p:cNvSpPr/>
          <p:nvPr/>
        </p:nvSpPr>
        <p:spPr>
          <a:xfrm>
            <a:off x="0" y="6177491"/>
            <a:ext cx="1714501" cy="415636"/>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pic>
        <p:nvPicPr>
          <p:cNvPr id="277" name="Google Shape;277;p20"/>
          <p:cNvPicPr preferRelativeResize="0"/>
          <p:nvPr/>
        </p:nvPicPr>
        <p:blipFill rotWithShape="1">
          <a:blip r:embed="rId2">
            <a:alphaModFix/>
          </a:blip>
          <a:srcRect/>
          <a:stretch/>
        </p:blipFill>
        <p:spPr>
          <a:xfrm>
            <a:off x="159747" y="6238630"/>
            <a:ext cx="1395006" cy="293358"/>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rogram Highlight">
  <p:cSld name="Program Highlight">
    <p:spTree>
      <p:nvGrpSpPr>
        <p:cNvPr id="1" name="Shape 278"/>
        <p:cNvGrpSpPr/>
        <p:nvPr/>
      </p:nvGrpSpPr>
      <p:grpSpPr>
        <a:xfrm>
          <a:off x="0" y="0"/>
          <a:ext cx="0" cy="0"/>
          <a:chOff x="0" y="0"/>
          <a:chExt cx="0" cy="0"/>
        </a:xfrm>
      </p:grpSpPr>
      <p:sp>
        <p:nvSpPr>
          <p:cNvPr id="279" name="Google Shape;279;p21"/>
          <p:cNvSpPr>
            <a:spLocks noGrp="1"/>
          </p:cNvSpPr>
          <p:nvPr>
            <p:ph type="pic" idx="2"/>
          </p:nvPr>
        </p:nvSpPr>
        <p:spPr>
          <a:xfrm>
            <a:off x="0" y="0"/>
            <a:ext cx="6096000" cy="6858000"/>
          </a:xfrm>
          <a:prstGeom prst="rect">
            <a:avLst/>
          </a:prstGeom>
          <a:solidFill>
            <a:schemeClr val="lt2"/>
          </a:solidFill>
          <a:ln>
            <a:noFill/>
          </a:ln>
        </p:spPr>
        <p:txBody>
          <a:bodyPr spcFirstLastPara="1" wrap="square" lIns="0" tIns="0" rIns="0" bIns="0" anchor="ctr" anchorCtr="0">
            <a:noAutofit/>
          </a:bodyPr>
          <a:lstStyle>
            <a:lvl1pPr marR="0" lvl="0" algn="ctr" rtl="0">
              <a:lnSpc>
                <a:spcPct val="150000"/>
              </a:lnSpc>
              <a:spcBef>
                <a:spcPts val="1000"/>
              </a:spcBef>
              <a:spcAft>
                <a:spcPts val="0"/>
              </a:spcAft>
              <a:buClr>
                <a:schemeClr val="dk1"/>
              </a:buClr>
              <a:buSzPts val="800"/>
              <a:buFont typeface="Arial"/>
              <a:buNone/>
              <a:defRPr sz="8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280" name="Google Shape;280;p21"/>
          <p:cNvSpPr txBox="1">
            <a:spLocks noGrp="1"/>
          </p:cNvSpPr>
          <p:nvPr>
            <p:ph type="title"/>
          </p:nvPr>
        </p:nvSpPr>
        <p:spPr>
          <a:xfrm>
            <a:off x="1714500" y="1980404"/>
            <a:ext cx="3659188" cy="1448596"/>
          </a:xfrm>
          <a:prstGeom prst="rect">
            <a:avLst/>
          </a:prstGeom>
          <a:noFill/>
          <a:ln>
            <a:noFill/>
          </a:ln>
        </p:spPr>
        <p:txBody>
          <a:bodyPr spcFirstLastPara="1" wrap="square" lIns="0" tIns="0" rIns="0" bIns="91425" anchor="t" anchorCtr="0">
            <a:noAutofit/>
          </a:bodyPr>
          <a:lstStyle>
            <a:lvl1pPr lvl="0" algn="l">
              <a:lnSpc>
                <a:spcPct val="80000"/>
              </a:lnSpc>
              <a:spcBef>
                <a:spcPts val="0"/>
              </a:spcBef>
              <a:spcAft>
                <a:spcPts val="0"/>
              </a:spcAft>
              <a:buClr>
                <a:schemeClr val="dk1"/>
              </a:buClr>
              <a:buSzPts val="3600"/>
              <a:buFont typeface="Montserrat"/>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1" name="Google Shape;281;p21"/>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282" name="Google Shape;282;p21"/>
          <p:cNvSpPr txBox="1">
            <a:spLocks noGrp="1"/>
          </p:cNvSpPr>
          <p:nvPr>
            <p:ph type="body" idx="1"/>
          </p:nvPr>
        </p:nvSpPr>
        <p:spPr>
          <a:xfrm>
            <a:off x="1714500" y="840332"/>
            <a:ext cx="3659188" cy="723104"/>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83" name="Google Shape;283;p21"/>
          <p:cNvSpPr txBox="1">
            <a:spLocks noGrp="1"/>
          </p:cNvSpPr>
          <p:nvPr>
            <p:ph type="body" idx="3"/>
          </p:nvPr>
        </p:nvSpPr>
        <p:spPr>
          <a:xfrm>
            <a:off x="6781800" y="2247987"/>
            <a:ext cx="4648200" cy="1896762"/>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1000"/>
              </a:spcBef>
              <a:spcAft>
                <a:spcPts val="0"/>
              </a:spcAft>
              <a:buClr>
                <a:schemeClr val="dk1"/>
              </a:buClr>
              <a:buSzPts val="1600"/>
              <a:buNone/>
              <a:defRPr sz="1600" b="1" i="0">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84" name="Google Shape;284;p21"/>
          <p:cNvSpPr txBox="1">
            <a:spLocks noGrp="1"/>
          </p:cNvSpPr>
          <p:nvPr>
            <p:ph type="body" idx="4"/>
          </p:nvPr>
        </p:nvSpPr>
        <p:spPr>
          <a:xfrm>
            <a:off x="7420484" y="5260069"/>
            <a:ext cx="4009516" cy="340631"/>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800"/>
              <a:buNone/>
              <a:defRPr sz="8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cxnSp>
        <p:nvCxnSpPr>
          <p:cNvPr id="285" name="Google Shape;285;p21"/>
          <p:cNvCxnSpPr/>
          <p:nvPr/>
        </p:nvCxnSpPr>
        <p:spPr>
          <a:xfrm>
            <a:off x="7420484" y="5260069"/>
            <a:ext cx="2110434" cy="0"/>
          </a:xfrm>
          <a:prstGeom prst="straightConnector1">
            <a:avLst/>
          </a:prstGeom>
          <a:noFill/>
          <a:ln w="9525" cap="flat" cmpd="sng">
            <a:solidFill>
              <a:schemeClr val="dk1">
                <a:alpha val="20000"/>
              </a:schemeClr>
            </a:solidFill>
            <a:prstDash val="solid"/>
            <a:miter lim="800000"/>
            <a:headEnd type="none" w="sm" len="sm"/>
            <a:tailEnd type="none" w="sm" len="sm"/>
          </a:ln>
        </p:spPr>
      </p:cxnSp>
      <p:sp>
        <p:nvSpPr>
          <p:cNvPr id="286" name="Google Shape;286;p21"/>
          <p:cNvSpPr txBox="1">
            <a:spLocks noGrp="1"/>
          </p:cNvSpPr>
          <p:nvPr>
            <p:ph type="body" idx="5"/>
          </p:nvPr>
        </p:nvSpPr>
        <p:spPr>
          <a:xfrm>
            <a:off x="7420484" y="4968847"/>
            <a:ext cx="4009516" cy="284984"/>
          </a:xfrm>
          <a:prstGeom prst="rect">
            <a:avLst/>
          </a:prstGeom>
          <a:noFill/>
          <a:ln>
            <a:noFill/>
          </a:ln>
        </p:spPr>
        <p:txBody>
          <a:bodyPr spcFirstLastPara="1" wrap="square" lIns="0" tIns="0" rIns="0" bIns="0" anchor="b" anchorCtr="0">
            <a:noAutofit/>
          </a:bodyPr>
          <a:lstStyle>
            <a:lvl1pPr marL="457200" lvl="0" indent="-228600" algn="l">
              <a:lnSpc>
                <a:spcPct val="150000"/>
              </a:lnSpc>
              <a:spcBef>
                <a:spcPts val="1000"/>
              </a:spcBef>
              <a:spcAft>
                <a:spcPts val="0"/>
              </a:spcAft>
              <a:buClr>
                <a:schemeClr val="dk1"/>
              </a:buClr>
              <a:buSzPts val="900"/>
              <a:buNone/>
              <a:defRPr sz="9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87" name="Google Shape;287;p21"/>
          <p:cNvSpPr>
            <a:spLocks noGrp="1"/>
          </p:cNvSpPr>
          <p:nvPr>
            <p:ph type="pic" idx="6"/>
          </p:nvPr>
        </p:nvSpPr>
        <p:spPr>
          <a:xfrm>
            <a:off x="6766935" y="4975225"/>
            <a:ext cx="557212" cy="557213"/>
          </a:xfrm>
          <a:prstGeom prst="ellipse">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800"/>
              <a:buFont typeface="Arial"/>
              <a:buNone/>
              <a:defRPr sz="8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288" name="Google Shape;288;p21"/>
          <p:cNvSpPr/>
          <p:nvPr/>
        </p:nvSpPr>
        <p:spPr>
          <a:xfrm>
            <a:off x="0" y="6177491"/>
            <a:ext cx="1714501" cy="415636"/>
          </a:xfrm>
          <a:prstGeom prst="rect">
            <a:avLst/>
          </a:prstGeom>
          <a:solidFill>
            <a:srgbClr val="036CB6"/>
          </a:solidFill>
          <a:ln w="12700" cap="flat" cmpd="sng">
            <a:solidFill>
              <a:srgbClr val="036CB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pic>
        <p:nvPicPr>
          <p:cNvPr id="289" name="Google Shape;289;p21"/>
          <p:cNvPicPr preferRelativeResize="0"/>
          <p:nvPr/>
        </p:nvPicPr>
        <p:blipFill rotWithShape="1">
          <a:blip r:embed="rId2">
            <a:alphaModFix/>
          </a:blip>
          <a:srcRect/>
          <a:stretch/>
        </p:blipFill>
        <p:spPr>
          <a:xfrm>
            <a:off x="159747" y="6238630"/>
            <a:ext cx="1395006" cy="293358"/>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rogram Details">
  <p:cSld name="Program Details">
    <p:spTree>
      <p:nvGrpSpPr>
        <p:cNvPr id="1" name="Shape 290"/>
        <p:cNvGrpSpPr/>
        <p:nvPr/>
      </p:nvGrpSpPr>
      <p:grpSpPr>
        <a:xfrm>
          <a:off x="0" y="0"/>
          <a:ext cx="0" cy="0"/>
          <a:chOff x="0" y="0"/>
          <a:chExt cx="0" cy="0"/>
        </a:xfrm>
      </p:grpSpPr>
      <p:sp>
        <p:nvSpPr>
          <p:cNvPr id="291" name="Google Shape;291;p22"/>
          <p:cNvSpPr>
            <a:spLocks noGrp="1"/>
          </p:cNvSpPr>
          <p:nvPr>
            <p:ph type="pic" idx="2"/>
          </p:nvPr>
        </p:nvSpPr>
        <p:spPr>
          <a:xfrm>
            <a:off x="-2993897" y="-754792"/>
            <a:ext cx="8367585" cy="8367584"/>
          </a:xfrm>
          <a:prstGeom prst="donut">
            <a:avLst>
              <a:gd name="adj" fmla="val 25000"/>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2800"/>
              <a:buFont typeface="Arial"/>
              <a:buNone/>
              <a:defRPr sz="28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292" name="Google Shape;292;p22"/>
          <p:cNvSpPr txBox="1">
            <a:spLocks noGrp="1"/>
          </p:cNvSpPr>
          <p:nvPr>
            <p:ph type="body" idx="1"/>
          </p:nvPr>
        </p:nvSpPr>
        <p:spPr>
          <a:xfrm>
            <a:off x="6102099" y="1851097"/>
            <a:ext cx="1998191" cy="25237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800"/>
              <a:buNone/>
              <a:defRPr sz="8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93" name="Google Shape;293;p22"/>
          <p:cNvSpPr txBox="1">
            <a:spLocks noGrp="1"/>
          </p:cNvSpPr>
          <p:nvPr>
            <p:ph type="body" idx="3"/>
          </p:nvPr>
        </p:nvSpPr>
        <p:spPr>
          <a:xfrm>
            <a:off x="769776" y="4114800"/>
            <a:ext cx="2971810" cy="1485900"/>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94" name="Google Shape;294;p22"/>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295" name="Google Shape;295;p22"/>
          <p:cNvSpPr txBox="1">
            <a:spLocks noGrp="1"/>
          </p:cNvSpPr>
          <p:nvPr>
            <p:ph type="body" idx="4"/>
          </p:nvPr>
        </p:nvSpPr>
        <p:spPr>
          <a:xfrm>
            <a:off x="6102099" y="1581172"/>
            <a:ext cx="1998191"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96" name="Google Shape;296;p22"/>
          <p:cNvSpPr txBox="1">
            <a:spLocks noGrp="1"/>
          </p:cNvSpPr>
          <p:nvPr>
            <p:ph type="body" idx="5"/>
          </p:nvPr>
        </p:nvSpPr>
        <p:spPr>
          <a:xfrm>
            <a:off x="769775" y="3429000"/>
            <a:ext cx="2971811" cy="685800"/>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97" name="Google Shape;297;p22"/>
          <p:cNvSpPr txBox="1">
            <a:spLocks noGrp="1"/>
          </p:cNvSpPr>
          <p:nvPr>
            <p:ph type="title"/>
          </p:nvPr>
        </p:nvSpPr>
        <p:spPr>
          <a:xfrm>
            <a:off x="769776" y="1257300"/>
            <a:ext cx="3653088" cy="2171701"/>
          </a:xfrm>
          <a:prstGeom prst="rect">
            <a:avLst/>
          </a:prstGeom>
          <a:noFill/>
          <a:ln>
            <a:noFill/>
          </a:ln>
        </p:spPr>
        <p:txBody>
          <a:bodyPr spcFirstLastPara="1" wrap="square" lIns="0" tIns="0" rIns="0" bIns="91425" anchor="t" anchorCtr="0">
            <a:noAutofit/>
          </a:bodyPr>
          <a:lstStyle>
            <a:lvl1pPr lvl="0" algn="l">
              <a:lnSpc>
                <a:spcPct val="80000"/>
              </a:lnSpc>
              <a:spcBef>
                <a:spcPts val="0"/>
              </a:spcBef>
              <a:spcAft>
                <a:spcPts val="0"/>
              </a:spcAft>
              <a:buClr>
                <a:schemeClr val="dk1"/>
              </a:buClr>
              <a:buSzPts val="4400"/>
              <a:buFont typeface="Montserrat"/>
              <a:buNone/>
              <a:defRPr sz="44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8" name="Google Shape;298;p22"/>
          <p:cNvSpPr/>
          <p:nvPr/>
        </p:nvSpPr>
        <p:spPr>
          <a:xfrm>
            <a:off x="5629275" y="1535978"/>
            <a:ext cx="412750" cy="412750"/>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99" name="Google Shape;299;p22"/>
          <p:cNvSpPr txBox="1">
            <a:spLocks noGrp="1"/>
          </p:cNvSpPr>
          <p:nvPr>
            <p:ph type="body" idx="6"/>
          </p:nvPr>
        </p:nvSpPr>
        <p:spPr>
          <a:xfrm>
            <a:off x="9425892" y="1851097"/>
            <a:ext cx="1998191" cy="25237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800"/>
              <a:buNone/>
              <a:defRPr sz="8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00" name="Google Shape;300;p22"/>
          <p:cNvSpPr txBox="1">
            <a:spLocks noGrp="1"/>
          </p:cNvSpPr>
          <p:nvPr>
            <p:ph type="body" idx="7"/>
          </p:nvPr>
        </p:nvSpPr>
        <p:spPr>
          <a:xfrm>
            <a:off x="9425892" y="1581172"/>
            <a:ext cx="1998191"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01" name="Google Shape;301;p22"/>
          <p:cNvSpPr/>
          <p:nvPr/>
        </p:nvSpPr>
        <p:spPr>
          <a:xfrm>
            <a:off x="8953068" y="1535978"/>
            <a:ext cx="412750" cy="369332"/>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302" name="Google Shape;302;p22"/>
          <p:cNvSpPr txBox="1">
            <a:spLocks noGrp="1"/>
          </p:cNvSpPr>
          <p:nvPr>
            <p:ph type="body" idx="8"/>
          </p:nvPr>
        </p:nvSpPr>
        <p:spPr>
          <a:xfrm>
            <a:off x="6102099" y="3079534"/>
            <a:ext cx="1998191" cy="25237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800"/>
              <a:buNone/>
              <a:defRPr sz="8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03" name="Google Shape;303;p22"/>
          <p:cNvSpPr txBox="1">
            <a:spLocks noGrp="1"/>
          </p:cNvSpPr>
          <p:nvPr>
            <p:ph type="body" idx="9"/>
          </p:nvPr>
        </p:nvSpPr>
        <p:spPr>
          <a:xfrm>
            <a:off x="6102099" y="2809609"/>
            <a:ext cx="1998191"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04" name="Google Shape;304;p22"/>
          <p:cNvSpPr/>
          <p:nvPr/>
        </p:nvSpPr>
        <p:spPr>
          <a:xfrm>
            <a:off x="5629275" y="2764415"/>
            <a:ext cx="412750" cy="412750"/>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305" name="Google Shape;305;p22"/>
          <p:cNvSpPr txBox="1">
            <a:spLocks noGrp="1"/>
          </p:cNvSpPr>
          <p:nvPr>
            <p:ph type="body" idx="13"/>
          </p:nvPr>
        </p:nvSpPr>
        <p:spPr>
          <a:xfrm>
            <a:off x="9425892" y="3079534"/>
            <a:ext cx="1998191" cy="25237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800"/>
              <a:buNone/>
              <a:defRPr sz="8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06" name="Google Shape;306;p22"/>
          <p:cNvSpPr txBox="1">
            <a:spLocks noGrp="1"/>
          </p:cNvSpPr>
          <p:nvPr>
            <p:ph type="body" idx="14"/>
          </p:nvPr>
        </p:nvSpPr>
        <p:spPr>
          <a:xfrm>
            <a:off x="9425892" y="2809609"/>
            <a:ext cx="1998191"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07" name="Google Shape;307;p22"/>
          <p:cNvSpPr/>
          <p:nvPr/>
        </p:nvSpPr>
        <p:spPr>
          <a:xfrm>
            <a:off x="8953068" y="2764415"/>
            <a:ext cx="412750" cy="369332"/>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308" name="Google Shape;308;p22"/>
          <p:cNvSpPr txBox="1">
            <a:spLocks noGrp="1"/>
          </p:cNvSpPr>
          <p:nvPr>
            <p:ph type="body" idx="15"/>
          </p:nvPr>
        </p:nvSpPr>
        <p:spPr>
          <a:xfrm>
            <a:off x="6102099" y="4309559"/>
            <a:ext cx="1998191" cy="25237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800"/>
              <a:buNone/>
              <a:defRPr sz="8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09" name="Google Shape;309;p22"/>
          <p:cNvSpPr txBox="1">
            <a:spLocks noGrp="1"/>
          </p:cNvSpPr>
          <p:nvPr>
            <p:ph type="body" idx="16"/>
          </p:nvPr>
        </p:nvSpPr>
        <p:spPr>
          <a:xfrm>
            <a:off x="6102099" y="4039634"/>
            <a:ext cx="1998191"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10" name="Google Shape;310;p22"/>
          <p:cNvSpPr/>
          <p:nvPr/>
        </p:nvSpPr>
        <p:spPr>
          <a:xfrm>
            <a:off x="5629275" y="3994440"/>
            <a:ext cx="412750" cy="412750"/>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311" name="Google Shape;311;p22"/>
          <p:cNvSpPr/>
          <p:nvPr/>
        </p:nvSpPr>
        <p:spPr>
          <a:xfrm>
            <a:off x="0" y="6177491"/>
            <a:ext cx="1714501" cy="415636"/>
          </a:xfrm>
          <a:prstGeom prst="rect">
            <a:avLst/>
          </a:prstGeom>
          <a:solidFill>
            <a:srgbClr val="036CB6"/>
          </a:solidFill>
          <a:ln w="12700" cap="flat" cmpd="sng">
            <a:solidFill>
              <a:srgbClr val="036CB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pic>
        <p:nvPicPr>
          <p:cNvPr id="312" name="Google Shape;312;p22"/>
          <p:cNvPicPr preferRelativeResize="0"/>
          <p:nvPr/>
        </p:nvPicPr>
        <p:blipFill rotWithShape="1">
          <a:blip r:embed="rId2">
            <a:alphaModFix/>
          </a:blip>
          <a:srcRect/>
          <a:stretch/>
        </p:blipFill>
        <p:spPr>
          <a:xfrm>
            <a:off x="159747" y="6238630"/>
            <a:ext cx="1395006" cy="29335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r Chart">
  <p:cSld name="Bar Chart">
    <p:spTree>
      <p:nvGrpSpPr>
        <p:cNvPr id="1" name="Shape 313"/>
        <p:cNvGrpSpPr/>
        <p:nvPr/>
      </p:nvGrpSpPr>
      <p:grpSpPr>
        <a:xfrm>
          <a:off x="0" y="0"/>
          <a:ext cx="0" cy="0"/>
          <a:chOff x="0" y="0"/>
          <a:chExt cx="0" cy="0"/>
        </a:xfrm>
      </p:grpSpPr>
      <p:pic>
        <p:nvPicPr>
          <p:cNvPr id="314" name="Google Shape;314;p23"/>
          <p:cNvPicPr preferRelativeResize="0"/>
          <p:nvPr/>
        </p:nvPicPr>
        <p:blipFill rotWithShape="1">
          <a:blip r:embed="rId2">
            <a:alphaModFix/>
          </a:blip>
          <a:srcRect/>
          <a:stretch/>
        </p:blipFill>
        <p:spPr>
          <a:xfrm>
            <a:off x="762000" y="1257301"/>
            <a:ext cx="6054585" cy="4722260"/>
          </a:xfrm>
          <a:prstGeom prst="rect">
            <a:avLst/>
          </a:prstGeom>
          <a:noFill/>
          <a:ln>
            <a:noFill/>
          </a:ln>
        </p:spPr>
      </p:pic>
      <p:sp>
        <p:nvSpPr>
          <p:cNvPr id="315" name="Google Shape;315;p23"/>
          <p:cNvSpPr txBox="1">
            <a:spLocks noGrp="1"/>
          </p:cNvSpPr>
          <p:nvPr>
            <p:ph type="body" idx="1"/>
          </p:nvPr>
        </p:nvSpPr>
        <p:spPr>
          <a:xfrm>
            <a:off x="7170701" y="1276348"/>
            <a:ext cx="4259299" cy="430887"/>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Clr>
                <a:schemeClr val="dk1"/>
              </a:buClr>
              <a:buSzPts val="2800"/>
              <a:buNone/>
              <a:defRPr sz="28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16" name="Google Shape;316;p23"/>
          <p:cNvSpPr txBox="1">
            <a:spLocks noGrp="1"/>
          </p:cNvSpPr>
          <p:nvPr>
            <p:ph type="body" idx="2"/>
          </p:nvPr>
        </p:nvSpPr>
        <p:spPr>
          <a:xfrm>
            <a:off x="7171362" y="2611831"/>
            <a:ext cx="4258638"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17" name="Google Shape;317;p23"/>
          <p:cNvSpPr txBox="1">
            <a:spLocks noGrp="1"/>
          </p:cNvSpPr>
          <p:nvPr>
            <p:ph type="body" idx="3"/>
          </p:nvPr>
        </p:nvSpPr>
        <p:spPr>
          <a:xfrm>
            <a:off x="7171362" y="2874322"/>
            <a:ext cx="4258638" cy="230832"/>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18" name="Google Shape;318;p23"/>
          <p:cNvSpPr txBox="1">
            <a:spLocks noGrp="1"/>
          </p:cNvSpPr>
          <p:nvPr>
            <p:ph type="body" idx="4"/>
          </p:nvPr>
        </p:nvSpPr>
        <p:spPr>
          <a:xfrm>
            <a:off x="7170701" y="4026516"/>
            <a:ext cx="4259299"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19" name="Google Shape;319;p23"/>
          <p:cNvSpPr txBox="1">
            <a:spLocks noGrp="1"/>
          </p:cNvSpPr>
          <p:nvPr>
            <p:ph type="body" idx="5"/>
          </p:nvPr>
        </p:nvSpPr>
        <p:spPr>
          <a:xfrm>
            <a:off x="7171362" y="4298523"/>
            <a:ext cx="4258638" cy="230832"/>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20" name="Google Shape;320;p23"/>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321" name="Google Shape;321;p23"/>
          <p:cNvSpPr txBox="1">
            <a:spLocks noGrp="1"/>
          </p:cNvSpPr>
          <p:nvPr>
            <p:ph type="body" idx="6"/>
          </p:nvPr>
        </p:nvSpPr>
        <p:spPr>
          <a:xfrm>
            <a:off x="7170701" y="5372273"/>
            <a:ext cx="4259299"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22" name="Google Shape;322;p23"/>
          <p:cNvSpPr txBox="1">
            <a:spLocks noGrp="1"/>
          </p:cNvSpPr>
          <p:nvPr>
            <p:ph type="body" idx="7"/>
          </p:nvPr>
        </p:nvSpPr>
        <p:spPr>
          <a:xfrm>
            <a:off x="7171362" y="5644280"/>
            <a:ext cx="4258638" cy="230832"/>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23" name="Google Shape;323;p23"/>
          <p:cNvSpPr/>
          <p:nvPr/>
        </p:nvSpPr>
        <p:spPr>
          <a:xfrm>
            <a:off x="0" y="6177491"/>
            <a:ext cx="1714501" cy="415636"/>
          </a:xfrm>
          <a:prstGeom prst="rect">
            <a:avLst/>
          </a:prstGeom>
          <a:solidFill>
            <a:srgbClr val="036CB6"/>
          </a:solidFill>
          <a:ln w="12700" cap="flat" cmpd="sng">
            <a:solidFill>
              <a:srgbClr val="036CB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pic>
        <p:nvPicPr>
          <p:cNvPr id="324" name="Google Shape;324;p23"/>
          <p:cNvPicPr preferRelativeResize="0"/>
          <p:nvPr/>
        </p:nvPicPr>
        <p:blipFill rotWithShape="1">
          <a:blip r:embed="rId3">
            <a:alphaModFix/>
          </a:blip>
          <a:srcRect/>
          <a:stretch/>
        </p:blipFill>
        <p:spPr>
          <a:xfrm>
            <a:off x="159747" y="6238630"/>
            <a:ext cx="1395006" cy="293358"/>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ingle Donut Chart">
  <p:cSld name="Single Donut Chart">
    <p:spTree>
      <p:nvGrpSpPr>
        <p:cNvPr id="1" name="Shape 325"/>
        <p:cNvGrpSpPr/>
        <p:nvPr/>
      </p:nvGrpSpPr>
      <p:grpSpPr>
        <a:xfrm>
          <a:off x="0" y="0"/>
          <a:ext cx="0" cy="0"/>
          <a:chOff x="0" y="0"/>
          <a:chExt cx="0" cy="0"/>
        </a:xfrm>
      </p:grpSpPr>
      <p:pic>
        <p:nvPicPr>
          <p:cNvPr id="326" name="Google Shape;326;p24"/>
          <p:cNvPicPr preferRelativeResize="0"/>
          <p:nvPr/>
        </p:nvPicPr>
        <p:blipFill rotWithShape="1">
          <a:blip r:embed="rId2">
            <a:alphaModFix/>
          </a:blip>
          <a:srcRect/>
          <a:stretch/>
        </p:blipFill>
        <p:spPr>
          <a:xfrm>
            <a:off x="5375832" y="901720"/>
            <a:ext cx="6481564" cy="5415090"/>
          </a:xfrm>
          <a:prstGeom prst="rect">
            <a:avLst/>
          </a:prstGeom>
          <a:noFill/>
          <a:ln>
            <a:noFill/>
          </a:ln>
        </p:spPr>
      </p:pic>
      <p:sp>
        <p:nvSpPr>
          <p:cNvPr id="327" name="Google Shape;327;p24"/>
          <p:cNvSpPr txBox="1">
            <a:spLocks noGrp="1"/>
          </p:cNvSpPr>
          <p:nvPr>
            <p:ph type="body" idx="1"/>
          </p:nvPr>
        </p:nvSpPr>
        <p:spPr>
          <a:xfrm>
            <a:off x="762716" y="3886200"/>
            <a:ext cx="4609384" cy="2286000"/>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28" name="Google Shape;328;p24"/>
          <p:cNvSpPr txBox="1">
            <a:spLocks noGrp="1"/>
          </p:cNvSpPr>
          <p:nvPr>
            <p:ph type="body" idx="2"/>
          </p:nvPr>
        </p:nvSpPr>
        <p:spPr>
          <a:xfrm>
            <a:off x="762000" y="1371600"/>
            <a:ext cx="4610100" cy="2057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Clr>
                <a:schemeClr val="dk1"/>
              </a:buClr>
              <a:buSzPts val="3600"/>
              <a:buNone/>
              <a:defRPr sz="36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29" name="Google Shape;329;p24"/>
          <p:cNvSpPr txBox="1">
            <a:spLocks noGrp="1"/>
          </p:cNvSpPr>
          <p:nvPr>
            <p:ph type="body" idx="3"/>
          </p:nvPr>
        </p:nvSpPr>
        <p:spPr>
          <a:xfrm>
            <a:off x="762000" y="3432084"/>
            <a:ext cx="4610100" cy="457199"/>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30" name="Google Shape;330;p24"/>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331" name="Google Shape;331;p24"/>
          <p:cNvSpPr txBox="1">
            <a:spLocks noGrp="1"/>
          </p:cNvSpPr>
          <p:nvPr>
            <p:ph type="body" idx="4"/>
          </p:nvPr>
        </p:nvSpPr>
        <p:spPr>
          <a:xfrm>
            <a:off x="762000" y="486562"/>
            <a:ext cx="4610100" cy="427838"/>
          </a:xfrm>
          <a:prstGeom prst="rect">
            <a:avLst/>
          </a:prstGeom>
          <a:noFill/>
          <a:ln>
            <a:noFill/>
          </a:ln>
        </p:spPr>
        <p:txBody>
          <a:bodyPr spcFirstLastPara="1" wrap="square" lIns="0" tIns="0" rIns="0" bIns="0" anchor="t"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32" name="Google Shape;332;p24"/>
          <p:cNvSpPr/>
          <p:nvPr/>
        </p:nvSpPr>
        <p:spPr>
          <a:xfrm>
            <a:off x="0" y="6177491"/>
            <a:ext cx="1714501" cy="415636"/>
          </a:xfrm>
          <a:prstGeom prst="rect">
            <a:avLst/>
          </a:prstGeom>
          <a:solidFill>
            <a:srgbClr val="036CB6"/>
          </a:solidFill>
          <a:ln w="12700" cap="flat" cmpd="sng">
            <a:solidFill>
              <a:srgbClr val="036CB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pic>
        <p:nvPicPr>
          <p:cNvPr id="333" name="Google Shape;333;p24"/>
          <p:cNvPicPr preferRelativeResize="0"/>
          <p:nvPr/>
        </p:nvPicPr>
        <p:blipFill rotWithShape="1">
          <a:blip r:embed="rId3">
            <a:alphaModFix/>
          </a:blip>
          <a:srcRect/>
          <a:stretch/>
        </p:blipFill>
        <p:spPr>
          <a:xfrm>
            <a:off x="159747" y="6238630"/>
            <a:ext cx="1395006" cy="293358"/>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ctor Worldmap">
  <p:cSld name="Vector Worldmap">
    <p:spTree>
      <p:nvGrpSpPr>
        <p:cNvPr id="1" name="Shape 334"/>
        <p:cNvGrpSpPr/>
        <p:nvPr/>
      </p:nvGrpSpPr>
      <p:grpSpPr>
        <a:xfrm>
          <a:off x="0" y="0"/>
          <a:ext cx="0" cy="0"/>
          <a:chOff x="0" y="0"/>
          <a:chExt cx="0" cy="0"/>
        </a:xfrm>
      </p:grpSpPr>
      <p:sp>
        <p:nvSpPr>
          <p:cNvPr id="335" name="Google Shape;335;p25"/>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336" name="Google Shape;336;p25"/>
          <p:cNvSpPr txBox="1">
            <a:spLocks noGrp="1"/>
          </p:cNvSpPr>
          <p:nvPr>
            <p:ph type="body" idx="1"/>
          </p:nvPr>
        </p:nvSpPr>
        <p:spPr>
          <a:xfrm>
            <a:off x="7170701" y="1276348"/>
            <a:ext cx="4259299" cy="430887"/>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Clr>
                <a:schemeClr val="dk1"/>
              </a:buClr>
              <a:buSzPts val="2800"/>
              <a:buNone/>
              <a:defRPr sz="28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37" name="Google Shape;337;p25"/>
          <p:cNvSpPr txBox="1">
            <a:spLocks noGrp="1"/>
          </p:cNvSpPr>
          <p:nvPr>
            <p:ph type="body" idx="2"/>
          </p:nvPr>
        </p:nvSpPr>
        <p:spPr>
          <a:xfrm>
            <a:off x="7171362" y="2680759"/>
            <a:ext cx="4258638"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38" name="Google Shape;338;p25"/>
          <p:cNvSpPr txBox="1">
            <a:spLocks noGrp="1"/>
          </p:cNvSpPr>
          <p:nvPr>
            <p:ph type="body" idx="3"/>
          </p:nvPr>
        </p:nvSpPr>
        <p:spPr>
          <a:xfrm>
            <a:off x="7171362" y="2874322"/>
            <a:ext cx="4258638" cy="230832"/>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39" name="Google Shape;339;p25"/>
          <p:cNvSpPr txBox="1">
            <a:spLocks noGrp="1"/>
          </p:cNvSpPr>
          <p:nvPr>
            <p:ph type="body" idx="4"/>
          </p:nvPr>
        </p:nvSpPr>
        <p:spPr>
          <a:xfrm>
            <a:off x="7170701" y="4110226"/>
            <a:ext cx="4259299"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40" name="Google Shape;340;p25"/>
          <p:cNvSpPr txBox="1">
            <a:spLocks noGrp="1"/>
          </p:cNvSpPr>
          <p:nvPr>
            <p:ph type="body" idx="5"/>
          </p:nvPr>
        </p:nvSpPr>
        <p:spPr>
          <a:xfrm>
            <a:off x="7171362" y="4298523"/>
            <a:ext cx="4258638" cy="230832"/>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41" name="Google Shape;341;p25"/>
          <p:cNvSpPr txBox="1">
            <a:spLocks noGrp="1"/>
          </p:cNvSpPr>
          <p:nvPr>
            <p:ph type="body" idx="6"/>
          </p:nvPr>
        </p:nvSpPr>
        <p:spPr>
          <a:xfrm>
            <a:off x="7170701" y="5453751"/>
            <a:ext cx="4259299"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42" name="Google Shape;342;p25"/>
          <p:cNvSpPr txBox="1">
            <a:spLocks noGrp="1"/>
          </p:cNvSpPr>
          <p:nvPr>
            <p:ph type="body" idx="7"/>
          </p:nvPr>
        </p:nvSpPr>
        <p:spPr>
          <a:xfrm>
            <a:off x="7171362" y="5644280"/>
            <a:ext cx="4258638" cy="230832"/>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43" name="Google Shape;343;p25"/>
          <p:cNvSpPr/>
          <p:nvPr/>
        </p:nvSpPr>
        <p:spPr>
          <a:xfrm>
            <a:off x="0" y="6177491"/>
            <a:ext cx="1714501" cy="415636"/>
          </a:xfrm>
          <a:prstGeom prst="rect">
            <a:avLst/>
          </a:prstGeom>
          <a:solidFill>
            <a:srgbClr val="036CB6"/>
          </a:solidFill>
          <a:ln w="12700" cap="flat" cmpd="sng">
            <a:solidFill>
              <a:srgbClr val="036CB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pic>
        <p:nvPicPr>
          <p:cNvPr id="344" name="Google Shape;344;p25"/>
          <p:cNvPicPr preferRelativeResize="0"/>
          <p:nvPr/>
        </p:nvPicPr>
        <p:blipFill rotWithShape="1">
          <a:blip r:embed="rId2">
            <a:alphaModFix/>
          </a:blip>
          <a:srcRect/>
          <a:stretch/>
        </p:blipFill>
        <p:spPr>
          <a:xfrm>
            <a:off x="159747" y="6238630"/>
            <a:ext cx="1395006" cy="293358"/>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4 Paragraph Columns">
  <p:cSld name="4 Paragraph Columns">
    <p:spTree>
      <p:nvGrpSpPr>
        <p:cNvPr id="1" name="Shape 345"/>
        <p:cNvGrpSpPr/>
        <p:nvPr/>
      </p:nvGrpSpPr>
      <p:grpSpPr>
        <a:xfrm>
          <a:off x="0" y="0"/>
          <a:ext cx="0" cy="0"/>
          <a:chOff x="0" y="0"/>
          <a:chExt cx="0" cy="0"/>
        </a:xfrm>
      </p:grpSpPr>
      <p:sp>
        <p:nvSpPr>
          <p:cNvPr id="346" name="Google Shape;346;p26"/>
          <p:cNvSpPr>
            <a:spLocks noGrp="1"/>
          </p:cNvSpPr>
          <p:nvPr>
            <p:ph type="pic" idx="2"/>
          </p:nvPr>
        </p:nvSpPr>
        <p:spPr>
          <a:xfrm>
            <a:off x="4972050" y="4514850"/>
            <a:ext cx="2247900" cy="3076575"/>
          </a:xfrm>
          <a:prstGeom prst="rect">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347" name="Google Shape;347;p26"/>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348" name="Google Shape;348;p26"/>
          <p:cNvSpPr txBox="1">
            <a:spLocks noGrp="1"/>
          </p:cNvSpPr>
          <p:nvPr>
            <p:ph type="title"/>
          </p:nvPr>
        </p:nvSpPr>
        <p:spPr>
          <a:xfrm>
            <a:off x="762001" y="1257300"/>
            <a:ext cx="5334000" cy="1628775"/>
          </a:xfrm>
          <a:prstGeom prst="rect">
            <a:avLst/>
          </a:prstGeom>
          <a:noFill/>
          <a:ln>
            <a:noFill/>
          </a:ln>
        </p:spPr>
        <p:txBody>
          <a:bodyPr spcFirstLastPara="1" wrap="square" lIns="0" tIns="0" rIns="0" bIns="91425" anchor="t" anchorCtr="0">
            <a:noAutofit/>
          </a:bodyPr>
          <a:lstStyle>
            <a:lvl1pPr lvl="0" algn="l">
              <a:lnSpc>
                <a:spcPct val="100000"/>
              </a:lnSpc>
              <a:spcBef>
                <a:spcPts val="0"/>
              </a:spcBef>
              <a:spcAft>
                <a:spcPts val="0"/>
              </a:spcAft>
              <a:buClr>
                <a:schemeClr val="dk1"/>
              </a:buClr>
              <a:buSzPts val="3600"/>
              <a:buFont typeface="Montserrat"/>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9" name="Google Shape;349;p26"/>
          <p:cNvSpPr txBox="1">
            <a:spLocks noGrp="1"/>
          </p:cNvSpPr>
          <p:nvPr>
            <p:ph type="body" idx="1"/>
          </p:nvPr>
        </p:nvSpPr>
        <p:spPr>
          <a:xfrm>
            <a:off x="762001" y="3429000"/>
            <a:ext cx="2571750" cy="2400300"/>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00"/>
              <a:buNone/>
              <a:defRPr sz="10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50" name="Google Shape;350;p26"/>
          <p:cNvSpPr/>
          <p:nvPr/>
        </p:nvSpPr>
        <p:spPr>
          <a:xfrm>
            <a:off x="0" y="6177491"/>
            <a:ext cx="1714501" cy="415636"/>
          </a:xfrm>
          <a:prstGeom prst="rect">
            <a:avLst/>
          </a:prstGeom>
          <a:solidFill>
            <a:srgbClr val="036CB6"/>
          </a:solidFill>
          <a:ln w="12700" cap="flat" cmpd="sng">
            <a:solidFill>
              <a:srgbClr val="036CB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pic>
        <p:nvPicPr>
          <p:cNvPr id="351" name="Google Shape;351;p26"/>
          <p:cNvPicPr preferRelativeResize="0"/>
          <p:nvPr/>
        </p:nvPicPr>
        <p:blipFill rotWithShape="1">
          <a:blip r:embed="rId2">
            <a:alphaModFix/>
          </a:blip>
          <a:srcRect/>
          <a:stretch/>
        </p:blipFill>
        <p:spPr>
          <a:xfrm>
            <a:off x="159747" y="6238630"/>
            <a:ext cx="1395006" cy="293358"/>
          </a:xfrm>
          <a:prstGeom prst="rect">
            <a:avLst/>
          </a:prstGeom>
          <a:noFill/>
          <a:ln>
            <a:noFill/>
          </a:ln>
        </p:spPr>
      </p:pic>
      <p:sp>
        <p:nvSpPr>
          <p:cNvPr id="352" name="Google Shape;352;p26"/>
          <p:cNvSpPr txBox="1">
            <a:spLocks noGrp="1"/>
          </p:cNvSpPr>
          <p:nvPr>
            <p:ph type="body" idx="3"/>
          </p:nvPr>
        </p:nvSpPr>
        <p:spPr>
          <a:xfrm>
            <a:off x="3457576" y="3429000"/>
            <a:ext cx="2571750" cy="2400300"/>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00"/>
              <a:buNone/>
              <a:defRPr sz="10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53" name="Google Shape;353;p26"/>
          <p:cNvSpPr txBox="1">
            <a:spLocks noGrp="1"/>
          </p:cNvSpPr>
          <p:nvPr>
            <p:ph type="body" idx="4"/>
          </p:nvPr>
        </p:nvSpPr>
        <p:spPr>
          <a:xfrm>
            <a:off x="6153151" y="3429000"/>
            <a:ext cx="2571750" cy="2400300"/>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00"/>
              <a:buNone/>
              <a:defRPr sz="10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54" name="Google Shape;354;p26"/>
          <p:cNvSpPr txBox="1">
            <a:spLocks noGrp="1"/>
          </p:cNvSpPr>
          <p:nvPr>
            <p:ph type="body" idx="5"/>
          </p:nvPr>
        </p:nvSpPr>
        <p:spPr>
          <a:xfrm>
            <a:off x="8848726" y="3429000"/>
            <a:ext cx="2571750" cy="2400300"/>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00"/>
              <a:buNone/>
              <a:defRPr sz="10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55" name="Google Shape;355;p26"/>
          <p:cNvSpPr txBox="1">
            <a:spLocks noGrp="1"/>
          </p:cNvSpPr>
          <p:nvPr>
            <p:ph type="body" idx="6"/>
          </p:nvPr>
        </p:nvSpPr>
        <p:spPr>
          <a:xfrm>
            <a:off x="762001" y="3275112"/>
            <a:ext cx="2571750"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56" name="Google Shape;356;p26"/>
          <p:cNvSpPr txBox="1">
            <a:spLocks noGrp="1"/>
          </p:cNvSpPr>
          <p:nvPr>
            <p:ph type="body" idx="7"/>
          </p:nvPr>
        </p:nvSpPr>
        <p:spPr>
          <a:xfrm>
            <a:off x="3457576" y="3275112"/>
            <a:ext cx="2571750"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57" name="Google Shape;357;p26"/>
          <p:cNvSpPr txBox="1">
            <a:spLocks noGrp="1"/>
          </p:cNvSpPr>
          <p:nvPr>
            <p:ph type="body" idx="8"/>
          </p:nvPr>
        </p:nvSpPr>
        <p:spPr>
          <a:xfrm>
            <a:off x="6153151" y="3275112"/>
            <a:ext cx="2571750"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58" name="Google Shape;358;p26"/>
          <p:cNvSpPr txBox="1">
            <a:spLocks noGrp="1"/>
          </p:cNvSpPr>
          <p:nvPr>
            <p:ph type="body" idx="9"/>
          </p:nvPr>
        </p:nvSpPr>
        <p:spPr>
          <a:xfrm>
            <a:off x="8848726" y="3275112"/>
            <a:ext cx="2571750"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Key Information w/ Para &amp; Images">
  <p:cSld name="Key Information w/ Para &amp; Images">
    <p:spTree>
      <p:nvGrpSpPr>
        <p:cNvPr id="1" name="Shape 359"/>
        <p:cNvGrpSpPr/>
        <p:nvPr/>
      </p:nvGrpSpPr>
      <p:grpSpPr>
        <a:xfrm>
          <a:off x="0" y="0"/>
          <a:ext cx="0" cy="0"/>
          <a:chOff x="0" y="0"/>
          <a:chExt cx="0" cy="0"/>
        </a:xfrm>
      </p:grpSpPr>
      <p:sp>
        <p:nvSpPr>
          <p:cNvPr id="360" name="Google Shape;360;p27"/>
          <p:cNvSpPr>
            <a:spLocks noGrp="1"/>
          </p:cNvSpPr>
          <p:nvPr>
            <p:ph type="pic" idx="2"/>
          </p:nvPr>
        </p:nvSpPr>
        <p:spPr>
          <a:xfrm>
            <a:off x="9822660" y="0"/>
            <a:ext cx="3487737" cy="6858000"/>
          </a:xfrm>
          <a:prstGeom prst="rect">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2800"/>
              <a:buFont typeface="Arial"/>
              <a:buNone/>
              <a:defRPr sz="28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361" name="Google Shape;361;p27"/>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362" name="Google Shape;362;p27"/>
          <p:cNvSpPr txBox="1">
            <a:spLocks noGrp="1"/>
          </p:cNvSpPr>
          <p:nvPr>
            <p:ph type="title"/>
          </p:nvPr>
        </p:nvSpPr>
        <p:spPr>
          <a:xfrm>
            <a:off x="762001" y="458636"/>
            <a:ext cx="5334000" cy="1628775"/>
          </a:xfrm>
          <a:prstGeom prst="rect">
            <a:avLst/>
          </a:prstGeom>
          <a:noFill/>
          <a:ln>
            <a:noFill/>
          </a:ln>
        </p:spPr>
        <p:txBody>
          <a:bodyPr spcFirstLastPara="1" wrap="square" lIns="0" tIns="0" rIns="0" bIns="91425" anchor="t" anchorCtr="0">
            <a:noAutofit/>
          </a:bodyPr>
          <a:lstStyle>
            <a:lvl1pPr lvl="0" algn="l">
              <a:lnSpc>
                <a:spcPct val="100000"/>
              </a:lnSpc>
              <a:spcBef>
                <a:spcPts val="0"/>
              </a:spcBef>
              <a:spcAft>
                <a:spcPts val="0"/>
              </a:spcAft>
              <a:buClr>
                <a:schemeClr val="dk1"/>
              </a:buClr>
              <a:buSzPts val="3600"/>
              <a:buFont typeface="Montserrat"/>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3" name="Google Shape;363;p27"/>
          <p:cNvSpPr/>
          <p:nvPr/>
        </p:nvSpPr>
        <p:spPr>
          <a:xfrm>
            <a:off x="0" y="6177491"/>
            <a:ext cx="1714501" cy="415636"/>
          </a:xfrm>
          <a:prstGeom prst="rect">
            <a:avLst/>
          </a:prstGeom>
          <a:solidFill>
            <a:srgbClr val="036CB6"/>
          </a:solidFill>
          <a:ln w="12700" cap="flat" cmpd="sng">
            <a:solidFill>
              <a:srgbClr val="036CB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pic>
        <p:nvPicPr>
          <p:cNvPr id="364" name="Google Shape;364;p27"/>
          <p:cNvPicPr preferRelativeResize="0"/>
          <p:nvPr/>
        </p:nvPicPr>
        <p:blipFill rotWithShape="1">
          <a:blip r:embed="rId2">
            <a:alphaModFix/>
          </a:blip>
          <a:srcRect/>
          <a:stretch/>
        </p:blipFill>
        <p:spPr>
          <a:xfrm>
            <a:off x="159747" y="6238630"/>
            <a:ext cx="1395006" cy="293358"/>
          </a:xfrm>
          <a:prstGeom prst="rect">
            <a:avLst/>
          </a:prstGeom>
          <a:noFill/>
          <a:ln>
            <a:noFill/>
          </a:ln>
        </p:spPr>
      </p:pic>
      <p:sp>
        <p:nvSpPr>
          <p:cNvPr id="365" name="Google Shape;365;p27"/>
          <p:cNvSpPr txBox="1">
            <a:spLocks noGrp="1"/>
          </p:cNvSpPr>
          <p:nvPr>
            <p:ph type="body" idx="1"/>
          </p:nvPr>
        </p:nvSpPr>
        <p:spPr>
          <a:xfrm>
            <a:off x="4106779" y="2408638"/>
            <a:ext cx="2962275"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66" name="Google Shape;366;p27"/>
          <p:cNvSpPr txBox="1">
            <a:spLocks noGrp="1"/>
          </p:cNvSpPr>
          <p:nvPr>
            <p:ph type="body" idx="3"/>
          </p:nvPr>
        </p:nvSpPr>
        <p:spPr>
          <a:xfrm>
            <a:off x="4106779" y="2569584"/>
            <a:ext cx="2962275" cy="230832"/>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67" name="Google Shape;367;p27"/>
          <p:cNvSpPr txBox="1">
            <a:spLocks noGrp="1"/>
          </p:cNvSpPr>
          <p:nvPr>
            <p:ph type="body" idx="4"/>
          </p:nvPr>
        </p:nvSpPr>
        <p:spPr>
          <a:xfrm>
            <a:off x="7451558" y="2384948"/>
            <a:ext cx="3659188" cy="184636"/>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68" name="Google Shape;368;p27"/>
          <p:cNvSpPr>
            <a:spLocks noGrp="1"/>
          </p:cNvSpPr>
          <p:nvPr>
            <p:ph type="pic" idx="5"/>
          </p:nvPr>
        </p:nvSpPr>
        <p:spPr>
          <a:xfrm>
            <a:off x="7450934" y="2730500"/>
            <a:ext cx="3487737" cy="2105025"/>
          </a:xfrm>
          <a:prstGeom prst="rect">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2 Paragraph Columns w/ circle">
  <p:cSld name="2 Paragraph Columns w/ circle">
    <p:spTree>
      <p:nvGrpSpPr>
        <p:cNvPr id="1" name="Shape 369"/>
        <p:cNvGrpSpPr/>
        <p:nvPr/>
      </p:nvGrpSpPr>
      <p:grpSpPr>
        <a:xfrm>
          <a:off x="0" y="0"/>
          <a:ext cx="0" cy="0"/>
          <a:chOff x="0" y="0"/>
          <a:chExt cx="0" cy="0"/>
        </a:xfrm>
      </p:grpSpPr>
      <p:sp>
        <p:nvSpPr>
          <p:cNvPr id="370" name="Google Shape;370;p28"/>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371" name="Google Shape;371;p28"/>
          <p:cNvSpPr txBox="1">
            <a:spLocks noGrp="1"/>
          </p:cNvSpPr>
          <p:nvPr>
            <p:ph type="title"/>
          </p:nvPr>
        </p:nvSpPr>
        <p:spPr>
          <a:xfrm>
            <a:off x="762001" y="1257300"/>
            <a:ext cx="5334000" cy="1628775"/>
          </a:xfrm>
          <a:prstGeom prst="rect">
            <a:avLst/>
          </a:prstGeom>
          <a:noFill/>
          <a:ln>
            <a:noFill/>
          </a:ln>
        </p:spPr>
        <p:txBody>
          <a:bodyPr spcFirstLastPara="1" wrap="square" lIns="0" tIns="0" rIns="0" bIns="91425" anchor="t" anchorCtr="0">
            <a:noAutofit/>
          </a:bodyPr>
          <a:lstStyle>
            <a:lvl1pPr lvl="0" algn="l">
              <a:lnSpc>
                <a:spcPct val="100000"/>
              </a:lnSpc>
              <a:spcBef>
                <a:spcPts val="0"/>
              </a:spcBef>
              <a:spcAft>
                <a:spcPts val="0"/>
              </a:spcAft>
              <a:buClr>
                <a:schemeClr val="dk1"/>
              </a:buClr>
              <a:buSzPts val="3600"/>
              <a:buFont typeface="Montserrat"/>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2" name="Google Shape;372;p28"/>
          <p:cNvSpPr txBox="1">
            <a:spLocks noGrp="1"/>
          </p:cNvSpPr>
          <p:nvPr>
            <p:ph type="body" idx="1"/>
          </p:nvPr>
        </p:nvSpPr>
        <p:spPr>
          <a:xfrm>
            <a:off x="762001" y="3429000"/>
            <a:ext cx="4904873" cy="2400300"/>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00"/>
              <a:buNone/>
              <a:defRPr sz="10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73" name="Google Shape;373;p28"/>
          <p:cNvSpPr/>
          <p:nvPr/>
        </p:nvSpPr>
        <p:spPr>
          <a:xfrm>
            <a:off x="0" y="6177491"/>
            <a:ext cx="1714501" cy="415636"/>
          </a:xfrm>
          <a:prstGeom prst="rect">
            <a:avLst/>
          </a:prstGeom>
          <a:solidFill>
            <a:srgbClr val="036CB6"/>
          </a:solidFill>
          <a:ln w="12700" cap="flat" cmpd="sng">
            <a:solidFill>
              <a:srgbClr val="036CB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pic>
        <p:nvPicPr>
          <p:cNvPr id="374" name="Google Shape;374;p28"/>
          <p:cNvPicPr preferRelativeResize="0"/>
          <p:nvPr/>
        </p:nvPicPr>
        <p:blipFill rotWithShape="1">
          <a:blip r:embed="rId2">
            <a:alphaModFix/>
          </a:blip>
          <a:srcRect/>
          <a:stretch/>
        </p:blipFill>
        <p:spPr>
          <a:xfrm>
            <a:off x="159747" y="6238630"/>
            <a:ext cx="1395006" cy="293358"/>
          </a:xfrm>
          <a:prstGeom prst="rect">
            <a:avLst/>
          </a:prstGeom>
          <a:noFill/>
          <a:ln>
            <a:noFill/>
          </a:ln>
        </p:spPr>
      </p:pic>
      <p:sp>
        <p:nvSpPr>
          <p:cNvPr id="375" name="Google Shape;375;p28"/>
          <p:cNvSpPr txBox="1">
            <a:spLocks noGrp="1"/>
          </p:cNvSpPr>
          <p:nvPr>
            <p:ph type="body" idx="2"/>
          </p:nvPr>
        </p:nvSpPr>
        <p:spPr>
          <a:xfrm>
            <a:off x="6524577" y="3429000"/>
            <a:ext cx="4904873" cy="2400300"/>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00"/>
              <a:buNone/>
              <a:defRPr sz="10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76" name="Google Shape;376;p28"/>
          <p:cNvSpPr txBox="1">
            <a:spLocks noGrp="1"/>
          </p:cNvSpPr>
          <p:nvPr>
            <p:ph type="body" idx="3"/>
          </p:nvPr>
        </p:nvSpPr>
        <p:spPr>
          <a:xfrm>
            <a:off x="6514636" y="2689264"/>
            <a:ext cx="4915363" cy="196811"/>
          </a:xfrm>
          <a:prstGeom prst="rect">
            <a:avLst/>
          </a:prstGeom>
          <a:noFill/>
          <a:ln>
            <a:noFill/>
          </a:ln>
        </p:spPr>
        <p:txBody>
          <a:bodyPr spcFirstLastPara="1" wrap="square" lIns="0" tIns="0" rIns="0" bIns="0" anchor="b"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77" name="Google Shape;377;p28"/>
          <p:cNvSpPr txBox="1">
            <a:spLocks noGrp="1"/>
          </p:cNvSpPr>
          <p:nvPr>
            <p:ph type="body" idx="4"/>
          </p:nvPr>
        </p:nvSpPr>
        <p:spPr>
          <a:xfrm>
            <a:off x="762001" y="3275112"/>
            <a:ext cx="4904873"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78" name="Google Shape;378;p28"/>
          <p:cNvSpPr txBox="1">
            <a:spLocks noGrp="1"/>
          </p:cNvSpPr>
          <p:nvPr>
            <p:ph type="body" idx="5"/>
          </p:nvPr>
        </p:nvSpPr>
        <p:spPr>
          <a:xfrm>
            <a:off x="6514637" y="3275112"/>
            <a:ext cx="4915363"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79" name="Google Shape;379;p28"/>
          <p:cNvSpPr>
            <a:spLocks noGrp="1"/>
          </p:cNvSpPr>
          <p:nvPr>
            <p:ph type="pic" idx="6"/>
          </p:nvPr>
        </p:nvSpPr>
        <p:spPr>
          <a:xfrm>
            <a:off x="10220326" y="5105399"/>
            <a:ext cx="3221767" cy="3221767"/>
          </a:xfrm>
          <a:prstGeom prst="donut">
            <a:avLst>
              <a:gd name="adj" fmla="val 25000"/>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ntact Slide">
  <p:cSld name="Contact Slide">
    <p:spTree>
      <p:nvGrpSpPr>
        <p:cNvPr id="1" name="Shape 380"/>
        <p:cNvGrpSpPr/>
        <p:nvPr/>
      </p:nvGrpSpPr>
      <p:grpSpPr>
        <a:xfrm>
          <a:off x="0" y="0"/>
          <a:ext cx="0" cy="0"/>
          <a:chOff x="0" y="0"/>
          <a:chExt cx="0" cy="0"/>
        </a:xfrm>
      </p:grpSpPr>
      <p:sp>
        <p:nvSpPr>
          <p:cNvPr id="381" name="Google Shape;381;p29"/>
          <p:cNvSpPr>
            <a:spLocks noGrp="1"/>
          </p:cNvSpPr>
          <p:nvPr>
            <p:ph type="pic" idx="2"/>
          </p:nvPr>
        </p:nvSpPr>
        <p:spPr>
          <a:xfrm>
            <a:off x="7575011" y="1548697"/>
            <a:ext cx="6670674" cy="6670674"/>
          </a:xfrm>
          <a:prstGeom prst="donut">
            <a:avLst>
              <a:gd name="adj" fmla="val 25000"/>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382" name="Google Shape;382;p29"/>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383" name="Google Shape;383;p29"/>
          <p:cNvSpPr txBox="1">
            <a:spLocks noGrp="1"/>
          </p:cNvSpPr>
          <p:nvPr>
            <p:ph type="body" idx="1"/>
          </p:nvPr>
        </p:nvSpPr>
        <p:spPr>
          <a:xfrm>
            <a:off x="772430" y="5262428"/>
            <a:ext cx="2006600" cy="25237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800"/>
              <a:buNone/>
              <a:defRPr sz="8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84" name="Google Shape;384;p29"/>
          <p:cNvSpPr txBox="1">
            <a:spLocks noGrp="1"/>
          </p:cNvSpPr>
          <p:nvPr>
            <p:ph type="body" idx="3"/>
          </p:nvPr>
        </p:nvSpPr>
        <p:spPr>
          <a:xfrm>
            <a:off x="772430" y="4789306"/>
            <a:ext cx="2006600"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85" name="Google Shape;385;p29"/>
          <p:cNvSpPr txBox="1">
            <a:spLocks noGrp="1"/>
          </p:cNvSpPr>
          <p:nvPr>
            <p:ph type="body" idx="4"/>
          </p:nvPr>
        </p:nvSpPr>
        <p:spPr>
          <a:xfrm>
            <a:off x="2932565" y="5262428"/>
            <a:ext cx="2006600" cy="25237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800"/>
              <a:buNone/>
              <a:defRPr sz="8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86" name="Google Shape;386;p29"/>
          <p:cNvSpPr txBox="1">
            <a:spLocks noGrp="1"/>
          </p:cNvSpPr>
          <p:nvPr>
            <p:ph type="body" idx="5"/>
          </p:nvPr>
        </p:nvSpPr>
        <p:spPr>
          <a:xfrm>
            <a:off x="2932565" y="4789306"/>
            <a:ext cx="2006600"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87" name="Google Shape;387;p29"/>
          <p:cNvSpPr txBox="1">
            <a:spLocks noGrp="1"/>
          </p:cNvSpPr>
          <p:nvPr>
            <p:ph type="body" idx="6"/>
          </p:nvPr>
        </p:nvSpPr>
        <p:spPr>
          <a:xfrm>
            <a:off x="5092700" y="5262428"/>
            <a:ext cx="2006600" cy="25237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800"/>
              <a:buNone/>
              <a:defRPr sz="8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88" name="Google Shape;388;p29"/>
          <p:cNvSpPr txBox="1">
            <a:spLocks noGrp="1"/>
          </p:cNvSpPr>
          <p:nvPr>
            <p:ph type="body" idx="7"/>
          </p:nvPr>
        </p:nvSpPr>
        <p:spPr>
          <a:xfrm>
            <a:off x="5092700" y="4789306"/>
            <a:ext cx="2006600"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89" name="Google Shape;389;p29"/>
          <p:cNvSpPr txBox="1">
            <a:spLocks noGrp="1"/>
          </p:cNvSpPr>
          <p:nvPr>
            <p:ph type="title"/>
          </p:nvPr>
        </p:nvSpPr>
        <p:spPr>
          <a:xfrm>
            <a:off x="772429" y="3043261"/>
            <a:ext cx="4601257" cy="1016000"/>
          </a:xfrm>
          <a:prstGeom prst="rect">
            <a:avLst/>
          </a:prstGeom>
          <a:noFill/>
          <a:ln>
            <a:noFill/>
          </a:ln>
        </p:spPr>
        <p:txBody>
          <a:bodyPr spcFirstLastPara="1" wrap="square" lIns="0" tIns="0" rIns="0" bIns="91425" anchor="b" anchorCtr="0">
            <a:noAutofit/>
          </a:bodyPr>
          <a:lstStyle>
            <a:lvl1pPr lvl="0" algn="l">
              <a:lnSpc>
                <a:spcPct val="80000"/>
              </a:lnSpc>
              <a:spcBef>
                <a:spcPts val="0"/>
              </a:spcBef>
              <a:spcAft>
                <a:spcPts val="0"/>
              </a:spcAft>
              <a:buClr>
                <a:schemeClr val="dk1"/>
              </a:buClr>
              <a:buSzPts val="4400"/>
              <a:buFont typeface="Montserrat"/>
              <a:buNone/>
              <a:defRPr sz="44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390" name="Google Shape;390;p29"/>
          <p:cNvPicPr preferRelativeResize="0"/>
          <p:nvPr/>
        </p:nvPicPr>
        <p:blipFill rotWithShape="1">
          <a:blip r:embed="rId2">
            <a:alphaModFix/>
          </a:blip>
          <a:srcRect/>
          <a:stretch/>
        </p:blipFill>
        <p:spPr>
          <a:xfrm>
            <a:off x="772430" y="1257300"/>
            <a:ext cx="4601257" cy="582794"/>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096">
  <p:cSld name="096">
    <p:spTree>
      <p:nvGrpSpPr>
        <p:cNvPr id="1" name="Shape 391"/>
        <p:cNvGrpSpPr/>
        <p:nvPr/>
      </p:nvGrpSpPr>
      <p:grpSpPr>
        <a:xfrm>
          <a:off x="0" y="0"/>
          <a:ext cx="0" cy="0"/>
          <a:chOff x="0" y="0"/>
          <a:chExt cx="0" cy="0"/>
        </a:xfrm>
      </p:grpSpPr>
      <p:sp>
        <p:nvSpPr>
          <p:cNvPr id="392" name="Google Shape;392;p30"/>
          <p:cNvSpPr txBox="1">
            <a:spLocks noGrp="1"/>
          </p:cNvSpPr>
          <p:nvPr>
            <p:ph type="body" idx="1"/>
          </p:nvPr>
        </p:nvSpPr>
        <p:spPr>
          <a:xfrm>
            <a:off x="7924799" y="1259121"/>
            <a:ext cx="3505201" cy="251338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Clr>
                <a:schemeClr val="dk1"/>
              </a:buClr>
              <a:buSzPts val="3600"/>
              <a:buNone/>
              <a:defRPr sz="36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93" name="Google Shape;393;p30"/>
          <p:cNvSpPr txBox="1">
            <a:spLocks noGrp="1"/>
          </p:cNvSpPr>
          <p:nvPr>
            <p:ph type="body" idx="2"/>
          </p:nvPr>
        </p:nvSpPr>
        <p:spPr>
          <a:xfrm>
            <a:off x="7924800" y="3772510"/>
            <a:ext cx="3505200" cy="457201"/>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94" name="Google Shape;394;p30"/>
          <p:cNvSpPr txBox="1">
            <a:spLocks noGrp="1"/>
          </p:cNvSpPr>
          <p:nvPr>
            <p:ph type="body" idx="3"/>
          </p:nvPr>
        </p:nvSpPr>
        <p:spPr>
          <a:xfrm>
            <a:off x="7924800" y="4229701"/>
            <a:ext cx="3505200" cy="1371600"/>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95" name="Google Shape;395;p30"/>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097">
  <p:cSld name="097">
    <p:spTree>
      <p:nvGrpSpPr>
        <p:cNvPr id="1" name="Shape 396"/>
        <p:cNvGrpSpPr/>
        <p:nvPr/>
      </p:nvGrpSpPr>
      <p:grpSpPr>
        <a:xfrm>
          <a:off x="0" y="0"/>
          <a:ext cx="0" cy="0"/>
          <a:chOff x="0" y="0"/>
          <a:chExt cx="0" cy="0"/>
        </a:xfrm>
      </p:grpSpPr>
      <p:sp>
        <p:nvSpPr>
          <p:cNvPr id="397" name="Google Shape;397;p31"/>
          <p:cNvSpPr txBox="1">
            <a:spLocks noGrp="1"/>
          </p:cNvSpPr>
          <p:nvPr>
            <p:ph type="body" idx="1"/>
          </p:nvPr>
        </p:nvSpPr>
        <p:spPr>
          <a:xfrm>
            <a:off x="1714500" y="1257300"/>
            <a:ext cx="2819401" cy="251460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Clr>
                <a:schemeClr val="dk1"/>
              </a:buClr>
              <a:buSzPts val="3600"/>
              <a:buNone/>
              <a:defRPr sz="36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98" name="Google Shape;398;p31"/>
          <p:cNvSpPr txBox="1">
            <a:spLocks noGrp="1"/>
          </p:cNvSpPr>
          <p:nvPr>
            <p:ph type="body" idx="2"/>
          </p:nvPr>
        </p:nvSpPr>
        <p:spPr>
          <a:xfrm>
            <a:off x="1714491" y="3771909"/>
            <a:ext cx="2819401" cy="457201"/>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99" name="Google Shape;399;p31"/>
          <p:cNvSpPr txBox="1">
            <a:spLocks noGrp="1"/>
          </p:cNvSpPr>
          <p:nvPr>
            <p:ph type="body" idx="3"/>
          </p:nvPr>
        </p:nvSpPr>
        <p:spPr>
          <a:xfrm>
            <a:off x="1714491" y="4229100"/>
            <a:ext cx="2819401" cy="1371600"/>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00" name="Google Shape;400;p31"/>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098">
  <p:cSld name="098">
    <p:spTree>
      <p:nvGrpSpPr>
        <p:cNvPr id="1" name="Shape 401"/>
        <p:cNvGrpSpPr/>
        <p:nvPr/>
      </p:nvGrpSpPr>
      <p:grpSpPr>
        <a:xfrm>
          <a:off x="0" y="0"/>
          <a:ext cx="0" cy="0"/>
          <a:chOff x="0" y="0"/>
          <a:chExt cx="0" cy="0"/>
        </a:xfrm>
      </p:grpSpPr>
      <p:sp>
        <p:nvSpPr>
          <p:cNvPr id="402" name="Google Shape;402;p32"/>
          <p:cNvSpPr txBox="1">
            <a:spLocks noGrp="1"/>
          </p:cNvSpPr>
          <p:nvPr>
            <p:ph type="body" idx="1"/>
          </p:nvPr>
        </p:nvSpPr>
        <p:spPr>
          <a:xfrm>
            <a:off x="6781801" y="1273602"/>
            <a:ext cx="3695700" cy="2498307"/>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Clr>
                <a:schemeClr val="dk1"/>
              </a:buClr>
              <a:buSzPts val="3600"/>
              <a:buNone/>
              <a:defRPr sz="36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03" name="Google Shape;403;p32"/>
          <p:cNvSpPr txBox="1">
            <a:spLocks noGrp="1"/>
          </p:cNvSpPr>
          <p:nvPr>
            <p:ph type="body" idx="2"/>
          </p:nvPr>
        </p:nvSpPr>
        <p:spPr>
          <a:xfrm>
            <a:off x="6781800" y="3771909"/>
            <a:ext cx="3695700" cy="457201"/>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04" name="Google Shape;404;p32"/>
          <p:cNvSpPr txBox="1">
            <a:spLocks noGrp="1"/>
          </p:cNvSpPr>
          <p:nvPr>
            <p:ph type="body" idx="3"/>
          </p:nvPr>
        </p:nvSpPr>
        <p:spPr>
          <a:xfrm>
            <a:off x="6781800" y="4229100"/>
            <a:ext cx="3695700" cy="1371600"/>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05" name="Google Shape;405;p32"/>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ISS - Program Details - 4 Bullets">
  <p:cSld name="ISS - Program Details - 4 Bullets">
    <p:spTree>
      <p:nvGrpSpPr>
        <p:cNvPr id="1" name="Shape 27"/>
        <p:cNvGrpSpPr/>
        <p:nvPr/>
      </p:nvGrpSpPr>
      <p:grpSpPr>
        <a:xfrm>
          <a:off x="0" y="0"/>
          <a:ext cx="0" cy="0"/>
          <a:chOff x="0" y="0"/>
          <a:chExt cx="0" cy="0"/>
        </a:xfrm>
      </p:grpSpPr>
      <p:sp>
        <p:nvSpPr>
          <p:cNvPr id="28" name="Google Shape;28;p4"/>
          <p:cNvSpPr/>
          <p:nvPr/>
        </p:nvSpPr>
        <p:spPr>
          <a:xfrm>
            <a:off x="0" y="6177491"/>
            <a:ext cx="2099733" cy="41563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29" name="Google Shape;29;p4"/>
          <p:cNvGrpSpPr/>
          <p:nvPr/>
        </p:nvGrpSpPr>
        <p:grpSpPr>
          <a:xfrm>
            <a:off x="125267" y="6250614"/>
            <a:ext cx="1849198" cy="281373"/>
            <a:chOff x="4910138" y="4533900"/>
            <a:chExt cx="2316162" cy="352426"/>
          </a:xfrm>
        </p:grpSpPr>
        <p:sp>
          <p:nvSpPr>
            <p:cNvPr id="30" name="Google Shape;30;p4"/>
            <p:cNvSpPr/>
            <p:nvPr/>
          </p:nvSpPr>
          <p:spPr>
            <a:xfrm>
              <a:off x="5645150" y="4537075"/>
              <a:ext cx="14287" cy="34925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4"/>
            <p:cNvSpPr/>
            <p:nvPr/>
          </p:nvSpPr>
          <p:spPr>
            <a:xfrm>
              <a:off x="4910138" y="4537075"/>
              <a:ext cx="177800" cy="349250"/>
            </a:xfrm>
            <a:custGeom>
              <a:avLst/>
              <a:gdLst/>
              <a:ahLst/>
              <a:cxnLst/>
              <a:rect l="l" t="t" r="r" b="b"/>
              <a:pathLst>
                <a:path w="66" h="128" extrusionOk="0">
                  <a:moveTo>
                    <a:pt x="0" y="0"/>
                  </a:moveTo>
                  <a:cubicBezTo>
                    <a:pt x="22" y="0"/>
                    <a:pt x="22" y="0"/>
                    <a:pt x="22" y="0"/>
                  </a:cubicBezTo>
                  <a:cubicBezTo>
                    <a:pt x="22" y="95"/>
                    <a:pt x="22" y="95"/>
                    <a:pt x="22" y="95"/>
                  </a:cubicBezTo>
                  <a:cubicBezTo>
                    <a:pt x="22" y="104"/>
                    <a:pt x="25" y="109"/>
                    <a:pt x="33" y="109"/>
                  </a:cubicBezTo>
                  <a:cubicBezTo>
                    <a:pt x="41" y="109"/>
                    <a:pt x="45" y="104"/>
                    <a:pt x="45" y="95"/>
                  </a:cubicBezTo>
                  <a:cubicBezTo>
                    <a:pt x="45" y="0"/>
                    <a:pt x="45" y="0"/>
                    <a:pt x="45" y="0"/>
                  </a:cubicBezTo>
                  <a:cubicBezTo>
                    <a:pt x="66" y="0"/>
                    <a:pt x="66" y="0"/>
                    <a:pt x="66" y="0"/>
                  </a:cubicBezTo>
                  <a:cubicBezTo>
                    <a:pt x="66" y="94"/>
                    <a:pt x="66" y="94"/>
                    <a:pt x="66" y="94"/>
                  </a:cubicBezTo>
                  <a:cubicBezTo>
                    <a:pt x="66" y="116"/>
                    <a:pt x="54" y="128"/>
                    <a:pt x="33" y="128"/>
                  </a:cubicBezTo>
                  <a:cubicBezTo>
                    <a:pt x="13" y="128"/>
                    <a:pt x="0" y="116"/>
                    <a:pt x="0" y="94"/>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 name="Google Shape;32;p4"/>
            <p:cNvSpPr/>
            <p:nvPr/>
          </p:nvSpPr>
          <p:spPr>
            <a:xfrm>
              <a:off x="5143500" y="4533900"/>
              <a:ext cx="174625" cy="352425"/>
            </a:xfrm>
            <a:custGeom>
              <a:avLst/>
              <a:gdLst/>
              <a:ahLst/>
              <a:cxnLst/>
              <a:rect l="l" t="t" r="r" b="b"/>
              <a:pathLst>
                <a:path w="65" h="129" extrusionOk="0">
                  <a:moveTo>
                    <a:pt x="43" y="43"/>
                  </a:moveTo>
                  <a:cubicBezTo>
                    <a:pt x="43" y="34"/>
                    <a:pt x="43" y="34"/>
                    <a:pt x="43" y="34"/>
                  </a:cubicBezTo>
                  <a:cubicBezTo>
                    <a:pt x="43" y="23"/>
                    <a:pt x="39" y="18"/>
                    <a:pt x="33" y="18"/>
                  </a:cubicBezTo>
                  <a:cubicBezTo>
                    <a:pt x="24" y="18"/>
                    <a:pt x="22" y="23"/>
                    <a:pt x="22" y="32"/>
                  </a:cubicBezTo>
                  <a:cubicBezTo>
                    <a:pt x="22" y="96"/>
                    <a:pt x="22" y="96"/>
                    <a:pt x="22" y="96"/>
                  </a:cubicBezTo>
                  <a:cubicBezTo>
                    <a:pt x="22" y="105"/>
                    <a:pt x="24" y="110"/>
                    <a:pt x="33" y="110"/>
                  </a:cubicBezTo>
                  <a:cubicBezTo>
                    <a:pt x="41" y="110"/>
                    <a:pt x="43" y="105"/>
                    <a:pt x="43" y="97"/>
                  </a:cubicBezTo>
                  <a:cubicBezTo>
                    <a:pt x="43" y="82"/>
                    <a:pt x="43" y="82"/>
                    <a:pt x="43" y="82"/>
                  </a:cubicBezTo>
                  <a:cubicBezTo>
                    <a:pt x="65" y="82"/>
                    <a:pt x="65" y="82"/>
                    <a:pt x="65" y="82"/>
                  </a:cubicBezTo>
                  <a:cubicBezTo>
                    <a:pt x="65" y="96"/>
                    <a:pt x="65" y="96"/>
                    <a:pt x="65" y="96"/>
                  </a:cubicBezTo>
                  <a:cubicBezTo>
                    <a:pt x="65" y="114"/>
                    <a:pt x="55" y="129"/>
                    <a:pt x="33" y="129"/>
                  </a:cubicBezTo>
                  <a:cubicBezTo>
                    <a:pt x="10" y="129"/>
                    <a:pt x="0" y="114"/>
                    <a:pt x="0" y="96"/>
                  </a:cubicBezTo>
                  <a:cubicBezTo>
                    <a:pt x="0" y="32"/>
                    <a:pt x="0" y="32"/>
                    <a:pt x="0" y="32"/>
                  </a:cubicBezTo>
                  <a:cubicBezTo>
                    <a:pt x="0" y="14"/>
                    <a:pt x="10" y="0"/>
                    <a:pt x="33" y="0"/>
                  </a:cubicBezTo>
                  <a:cubicBezTo>
                    <a:pt x="55" y="0"/>
                    <a:pt x="65" y="15"/>
                    <a:pt x="65" y="34"/>
                  </a:cubicBezTo>
                  <a:cubicBezTo>
                    <a:pt x="65" y="43"/>
                    <a:pt x="65" y="43"/>
                    <a:pt x="65" y="43"/>
                  </a:cubicBezTo>
                  <a:lnTo>
                    <a:pt x="43" y="4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 name="Google Shape;33;p4"/>
            <p:cNvSpPr/>
            <p:nvPr/>
          </p:nvSpPr>
          <p:spPr>
            <a:xfrm>
              <a:off x="5375275" y="4537075"/>
              <a:ext cx="190500" cy="349250"/>
            </a:xfrm>
            <a:custGeom>
              <a:avLst/>
              <a:gdLst/>
              <a:ahLst/>
              <a:cxnLst/>
              <a:rect l="l" t="t" r="r" b="b"/>
              <a:pathLst>
                <a:path w="71" h="128" extrusionOk="0">
                  <a:moveTo>
                    <a:pt x="22" y="0"/>
                  </a:moveTo>
                  <a:cubicBezTo>
                    <a:pt x="0" y="0"/>
                    <a:pt x="0" y="0"/>
                    <a:pt x="0" y="0"/>
                  </a:cubicBezTo>
                  <a:cubicBezTo>
                    <a:pt x="0" y="128"/>
                    <a:pt x="0" y="128"/>
                    <a:pt x="0" y="128"/>
                  </a:cubicBezTo>
                  <a:cubicBezTo>
                    <a:pt x="22" y="128"/>
                    <a:pt x="22" y="128"/>
                    <a:pt x="22" y="128"/>
                  </a:cubicBezTo>
                  <a:lnTo>
                    <a:pt x="22" y="0"/>
                  </a:lnTo>
                  <a:close/>
                  <a:moveTo>
                    <a:pt x="52" y="70"/>
                  </a:moveTo>
                  <a:cubicBezTo>
                    <a:pt x="60" y="67"/>
                    <a:pt x="67" y="58"/>
                    <a:pt x="67" y="38"/>
                  </a:cubicBezTo>
                  <a:cubicBezTo>
                    <a:pt x="67" y="11"/>
                    <a:pt x="55" y="0"/>
                    <a:pt x="30" y="0"/>
                  </a:cubicBezTo>
                  <a:cubicBezTo>
                    <a:pt x="22" y="0"/>
                    <a:pt x="22" y="0"/>
                    <a:pt x="22" y="0"/>
                  </a:cubicBezTo>
                  <a:cubicBezTo>
                    <a:pt x="26" y="22"/>
                    <a:pt x="26" y="22"/>
                    <a:pt x="26" y="22"/>
                  </a:cubicBezTo>
                  <a:cubicBezTo>
                    <a:pt x="39" y="2"/>
                    <a:pt x="39" y="2"/>
                    <a:pt x="39" y="2"/>
                  </a:cubicBezTo>
                  <a:cubicBezTo>
                    <a:pt x="39" y="2"/>
                    <a:pt x="39" y="2"/>
                    <a:pt x="39" y="2"/>
                  </a:cubicBezTo>
                  <a:cubicBezTo>
                    <a:pt x="31" y="26"/>
                    <a:pt x="31" y="26"/>
                    <a:pt x="31" y="26"/>
                  </a:cubicBezTo>
                  <a:cubicBezTo>
                    <a:pt x="53" y="13"/>
                    <a:pt x="53" y="13"/>
                    <a:pt x="53" y="13"/>
                  </a:cubicBezTo>
                  <a:cubicBezTo>
                    <a:pt x="53" y="13"/>
                    <a:pt x="53" y="13"/>
                    <a:pt x="53" y="13"/>
                  </a:cubicBezTo>
                  <a:cubicBezTo>
                    <a:pt x="35" y="31"/>
                    <a:pt x="35" y="31"/>
                    <a:pt x="35" y="31"/>
                  </a:cubicBezTo>
                  <a:cubicBezTo>
                    <a:pt x="65" y="28"/>
                    <a:pt x="65" y="28"/>
                    <a:pt x="65" y="28"/>
                  </a:cubicBezTo>
                  <a:cubicBezTo>
                    <a:pt x="65" y="28"/>
                    <a:pt x="65" y="28"/>
                    <a:pt x="65" y="28"/>
                  </a:cubicBezTo>
                  <a:cubicBezTo>
                    <a:pt x="36" y="38"/>
                    <a:pt x="36" y="38"/>
                    <a:pt x="36" y="38"/>
                  </a:cubicBezTo>
                  <a:cubicBezTo>
                    <a:pt x="65" y="48"/>
                    <a:pt x="65" y="48"/>
                    <a:pt x="65" y="48"/>
                  </a:cubicBezTo>
                  <a:cubicBezTo>
                    <a:pt x="65" y="48"/>
                    <a:pt x="65" y="48"/>
                    <a:pt x="65" y="48"/>
                  </a:cubicBezTo>
                  <a:cubicBezTo>
                    <a:pt x="35" y="44"/>
                    <a:pt x="35" y="44"/>
                    <a:pt x="35" y="44"/>
                  </a:cubicBezTo>
                  <a:cubicBezTo>
                    <a:pt x="53" y="62"/>
                    <a:pt x="53" y="62"/>
                    <a:pt x="53" y="62"/>
                  </a:cubicBezTo>
                  <a:cubicBezTo>
                    <a:pt x="53" y="62"/>
                    <a:pt x="53" y="62"/>
                    <a:pt x="53" y="62"/>
                  </a:cubicBezTo>
                  <a:cubicBezTo>
                    <a:pt x="31" y="49"/>
                    <a:pt x="31" y="49"/>
                    <a:pt x="31" y="49"/>
                  </a:cubicBezTo>
                  <a:cubicBezTo>
                    <a:pt x="39" y="73"/>
                    <a:pt x="39" y="73"/>
                    <a:pt x="39" y="73"/>
                  </a:cubicBezTo>
                  <a:cubicBezTo>
                    <a:pt x="39" y="73"/>
                    <a:pt x="39" y="73"/>
                    <a:pt x="39" y="73"/>
                  </a:cubicBezTo>
                  <a:cubicBezTo>
                    <a:pt x="26" y="53"/>
                    <a:pt x="26" y="53"/>
                    <a:pt x="26" y="53"/>
                  </a:cubicBezTo>
                  <a:cubicBezTo>
                    <a:pt x="22" y="75"/>
                    <a:pt x="22" y="75"/>
                    <a:pt x="22" y="75"/>
                  </a:cubicBezTo>
                  <a:cubicBezTo>
                    <a:pt x="26" y="75"/>
                    <a:pt x="30" y="75"/>
                    <a:pt x="33" y="75"/>
                  </a:cubicBezTo>
                  <a:cubicBezTo>
                    <a:pt x="48" y="128"/>
                    <a:pt x="48" y="128"/>
                    <a:pt x="48" y="128"/>
                  </a:cubicBezTo>
                  <a:cubicBezTo>
                    <a:pt x="71" y="128"/>
                    <a:pt x="71" y="128"/>
                    <a:pt x="71" y="128"/>
                  </a:cubicBezTo>
                  <a:lnTo>
                    <a:pt x="52" y="7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 name="Google Shape;34;p4"/>
            <p:cNvSpPr/>
            <p:nvPr/>
          </p:nvSpPr>
          <p:spPr>
            <a:xfrm>
              <a:off x="5756275" y="4540250"/>
              <a:ext cx="12700"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 name="Google Shape;35;p4"/>
            <p:cNvSpPr/>
            <p:nvPr/>
          </p:nvSpPr>
          <p:spPr>
            <a:xfrm>
              <a:off x="5795963"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 name="Google Shape;36;p4"/>
            <p:cNvSpPr/>
            <p:nvPr/>
          </p:nvSpPr>
          <p:spPr>
            <a:xfrm>
              <a:off x="5868988" y="4545013"/>
              <a:ext cx="44450"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 name="Google Shape;37;p4"/>
            <p:cNvSpPr/>
            <p:nvPr/>
          </p:nvSpPr>
          <p:spPr>
            <a:xfrm>
              <a:off x="5927725"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 name="Google Shape;38;p4"/>
            <p:cNvSpPr/>
            <p:nvPr/>
          </p:nvSpPr>
          <p:spPr>
            <a:xfrm>
              <a:off x="6007100" y="4578350"/>
              <a:ext cx="41275" cy="103188"/>
            </a:xfrm>
            <a:custGeom>
              <a:avLst/>
              <a:gdLst/>
              <a:ahLst/>
              <a:cxnLst/>
              <a:rect l="l" t="t" r="r" b="b"/>
              <a:pathLst>
                <a:path w="15" h="38" extrusionOk="0">
                  <a:moveTo>
                    <a:pt x="0" y="1"/>
                  </a:moveTo>
                  <a:cubicBezTo>
                    <a:pt x="5" y="1"/>
                    <a:pt x="5" y="1"/>
                    <a:pt x="5" y="1"/>
                  </a:cubicBezTo>
                  <a:cubicBezTo>
                    <a:pt x="5" y="5"/>
                    <a:pt x="5" y="5"/>
                    <a:pt x="5" y="5"/>
                  </a:cubicBezTo>
                  <a:cubicBezTo>
                    <a:pt x="5" y="5"/>
                    <a:pt x="5" y="5"/>
                    <a:pt x="5" y="5"/>
                  </a:cubicBezTo>
                  <a:cubicBezTo>
                    <a:pt x="8" y="1"/>
                    <a:pt x="11" y="0"/>
                    <a:pt x="15" y="0"/>
                  </a:cubicBezTo>
                  <a:cubicBezTo>
                    <a:pt x="15" y="5"/>
                    <a:pt x="15" y="5"/>
                    <a:pt x="15" y="5"/>
                  </a:cubicBezTo>
                  <a:cubicBezTo>
                    <a:pt x="11" y="5"/>
                    <a:pt x="8" y="6"/>
                    <a:pt x="5" y="11"/>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 name="Google Shape;39;p4"/>
            <p:cNvSpPr/>
            <p:nvPr/>
          </p:nvSpPr>
          <p:spPr>
            <a:xfrm>
              <a:off x="6061075"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7" y="2"/>
                    <a:pt x="11" y="0"/>
                    <a:pt x="13" y="0"/>
                  </a:cubicBezTo>
                  <a:cubicBezTo>
                    <a:pt x="19" y="0"/>
                    <a:pt x="22" y="3"/>
                    <a:pt x="22" y="10"/>
                  </a:cubicBezTo>
                  <a:cubicBezTo>
                    <a:pt x="22" y="38"/>
                    <a:pt x="22" y="38"/>
                    <a:pt x="22" y="38"/>
                  </a:cubicBezTo>
                  <a:cubicBezTo>
                    <a:pt x="16" y="38"/>
                    <a:pt x="16" y="38"/>
                    <a:pt x="16" y="38"/>
                  </a:cubicBezTo>
                  <a:cubicBezTo>
                    <a:pt x="16" y="10"/>
                    <a:pt x="16" y="10"/>
                    <a:pt x="16" y="10"/>
                  </a:cubicBezTo>
                  <a:cubicBezTo>
                    <a:pt x="16" y="6"/>
                    <a:pt x="15" y="4"/>
                    <a:pt x="12" y="4"/>
                  </a:cubicBezTo>
                  <a:cubicBezTo>
                    <a:pt x="10" y="4"/>
                    <a:pt x="8"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 name="Google Shape;40;p4"/>
            <p:cNvSpPr/>
            <p:nvPr/>
          </p:nvSpPr>
          <p:spPr>
            <a:xfrm>
              <a:off x="6142038" y="4578350"/>
              <a:ext cx="65087" cy="106363"/>
            </a:xfrm>
            <a:custGeom>
              <a:avLst/>
              <a:gdLst/>
              <a:ahLst/>
              <a:cxnLst/>
              <a:rect l="l" t="t" r="r" b="b"/>
              <a:pathLst>
                <a:path w="24" h="39" extrusionOk="0">
                  <a:moveTo>
                    <a:pt x="1" y="11"/>
                  </a:moveTo>
                  <a:cubicBezTo>
                    <a:pt x="2" y="5"/>
                    <a:pt x="5" y="0"/>
                    <a:pt x="12" y="0"/>
                  </a:cubicBezTo>
                  <a:cubicBezTo>
                    <a:pt x="19" y="0"/>
                    <a:pt x="23" y="4"/>
                    <a:pt x="23" y="11"/>
                  </a:cubicBezTo>
                  <a:cubicBezTo>
                    <a:pt x="23" y="31"/>
                    <a:pt x="23" y="31"/>
                    <a:pt x="23" y="31"/>
                  </a:cubicBezTo>
                  <a:cubicBezTo>
                    <a:pt x="23" y="35"/>
                    <a:pt x="23" y="37"/>
                    <a:pt x="24" y="38"/>
                  </a:cubicBezTo>
                  <a:cubicBezTo>
                    <a:pt x="18" y="38"/>
                    <a:pt x="18" y="38"/>
                    <a:pt x="18"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5" y="4"/>
                    <a:pt x="12" y="4"/>
                  </a:cubicBezTo>
                  <a:cubicBezTo>
                    <a:pt x="8" y="4"/>
                    <a:pt x="6" y="8"/>
                    <a:pt x="6" y="12"/>
                  </a:cubicBezTo>
                  <a:lnTo>
                    <a:pt x="1" y="11"/>
                  </a:lnTo>
                  <a:close/>
                  <a:moveTo>
                    <a:pt x="18" y="18"/>
                  </a:moveTo>
                  <a:cubicBezTo>
                    <a:pt x="13" y="19"/>
                    <a:pt x="5" y="23"/>
                    <a:pt x="5" y="29"/>
                  </a:cubicBezTo>
                  <a:cubicBezTo>
                    <a:pt x="5" y="32"/>
                    <a:pt x="7" y="34"/>
                    <a:pt x="10" y="34"/>
                  </a:cubicBezTo>
                  <a:cubicBezTo>
                    <a:pt x="13"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 name="Google Shape;41;p4"/>
            <p:cNvSpPr/>
            <p:nvPr/>
          </p:nvSpPr>
          <p:spPr>
            <a:xfrm>
              <a:off x="6219825"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1" y="47"/>
                    <a:pt x="14" y="47"/>
                  </a:cubicBezTo>
                  <a:cubicBezTo>
                    <a:pt x="15" y="47"/>
                    <a:pt x="16" y="46"/>
                    <a:pt x="17" y="46"/>
                  </a:cubicBezTo>
                  <a:cubicBezTo>
                    <a:pt x="17" y="50"/>
                    <a:pt x="17" y="50"/>
                    <a:pt x="17" y="50"/>
                  </a:cubicBezTo>
                  <a:cubicBezTo>
                    <a:pt x="15" y="50"/>
                    <a:pt x="14" y="51"/>
                    <a:pt x="12" y="51"/>
                  </a:cubicBezTo>
                  <a:cubicBezTo>
                    <a:pt x="7"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 name="Google Shape;42;p4"/>
            <p:cNvSpPr/>
            <p:nvPr/>
          </p:nvSpPr>
          <p:spPr>
            <a:xfrm>
              <a:off x="6284913" y="4540250"/>
              <a:ext cx="12700" cy="141288"/>
            </a:xfrm>
            <a:custGeom>
              <a:avLst/>
              <a:gdLst/>
              <a:ahLst/>
              <a:cxnLst/>
              <a:rect l="l" t="t" r="r" b="b"/>
              <a:pathLst>
                <a:path w="8" h="89" extrusionOk="0">
                  <a:moveTo>
                    <a:pt x="0" y="0"/>
                  </a:moveTo>
                  <a:lnTo>
                    <a:pt x="8" y="0"/>
                  </a:lnTo>
                  <a:lnTo>
                    <a:pt x="8" y="10"/>
                  </a:lnTo>
                  <a:lnTo>
                    <a:pt x="0" y="10"/>
                  </a:lnTo>
                  <a:lnTo>
                    <a:pt x="0" y="0"/>
                  </a:lnTo>
                  <a:close/>
                  <a:moveTo>
                    <a:pt x="0" y="26"/>
                  </a:moveTo>
                  <a:lnTo>
                    <a:pt x="8" y="26"/>
                  </a:lnTo>
                  <a:lnTo>
                    <a:pt x="8" y="89"/>
                  </a:lnTo>
                  <a:lnTo>
                    <a:pt x="0" y="89"/>
                  </a:lnTo>
                  <a:lnTo>
                    <a:pt x="0" y="2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 name="Google Shape;43;p4"/>
            <p:cNvSpPr/>
            <p:nvPr/>
          </p:nvSpPr>
          <p:spPr>
            <a:xfrm>
              <a:off x="6319838" y="4578350"/>
              <a:ext cx="60325" cy="106363"/>
            </a:xfrm>
            <a:custGeom>
              <a:avLst/>
              <a:gdLst/>
              <a:ahLst/>
              <a:cxnLst/>
              <a:rect l="l" t="t" r="r" b="b"/>
              <a:pathLst>
                <a:path w="23" h="39" extrusionOk="0">
                  <a:moveTo>
                    <a:pt x="12" y="0"/>
                  </a:moveTo>
                  <a:cubicBezTo>
                    <a:pt x="19" y="0"/>
                    <a:pt x="23" y="6"/>
                    <a:pt x="23" y="19"/>
                  </a:cubicBezTo>
                  <a:cubicBezTo>
                    <a:pt x="23" y="33"/>
                    <a:pt x="19" y="39"/>
                    <a:pt x="12" y="39"/>
                  </a:cubicBezTo>
                  <a:cubicBezTo>
                    <a:pt x="4" y="39"/>
                    <a:pt x="0" y="33"/>
                    <a:pt x="0" y="19"/>
                  </a:cubicBezTo>
                  <a:cubicBezTo>
                    <a:pt x="0" y="6"/>
                    <a:pt x="4" y="0"/>
                    <a:pt x="12" y="0"/>
                  </a:cubicBezTo>
                  <a:close/>
                  <a:moveTo>
                    <a:pt x="12" y="34"/>
                  </a:moveTo>
                  <a:cubicBezTo>
                    <a:pt x="16" y="34"/>
                    <a:pt x="18" y="32"/>
                    <a:pt x="18" y="19"/>
                  </a:cubicBezTo>
                  <a:cubicBezTo>
                    <a:pt x="18" y="7"/>
                    <a:pt x="16" y="4"/>
                    <a:pt x="12" y="4"/>
                  </a:cubicBezTo>
                  <a:cubicBezTo>
                    <a:pt x="7" y="4"/>
                    <a:pt x="5" y="7"/>
                    <a:pt x="5" y="19"/>
                  </a:cubicBezTo>
                  <a:cubicBezTo>
                    <a:pt x="5" y="32"/>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 name="Google Shape;44;p4"/>
            <p:cNvSpPr/>
            <p:nvPr/>
          </p:nvSpPr>
          <p:spPr>
            <a:xfrm>
              <a:off x="6402388" y="4578350"/>
              <a:ext cx="55562" cy="103188"/>
            </a:xfrm>
            <a:custGeom>
              <a:avLst/>
              <a:gdLst/>
              <a:ahLst/>
              <a:cxnLst/>
              <a:rect l="l" t="t" r="r" b="b"/>
              <a:pathLst>
                <a:path w="21" h="38" extrusionOk="0">
                  <a:moveTo>
                    <a:pt x="0" y="1"/>
                  </a:moveTo>
                  <a:cubicBezTo>
                    <a:pt x="4" y="1"/>
                    <a:pt x="4" y="1"/>
                    <a:pt x="4" y="1"/>
                  </a:cubicBezTo>
                  <a:cubicBezTo>
                    <a:pt x="4" y="5"/>
                    <a:pt x="4" y="5"/>
                    <a:pt x="4" y="5"/>
                  </a:cubicBezTo>
                  <a:cubicBezTo>
                    <a:pt x="7" y="2"/>
                    <a:pt x="10" y="0"/>
                    <a:pt x="13" y="0"/>
                  </a:cubicBezTo>
                  <a:cubicBezTo>
                    <a:pt x="18" y="0"/>
                    <a:pt x="21" y="3"/>
                    <a:pt x="21" y="10"/>
                  </a:cubicBezTo>
                  <a:cubicBezTo>
                    <a:pt x="21" y="38"/>
                    <a:pt x="21" y="38"/>
                    <a:pt x="21" y="38"/>
                  </a:cubicBezTo>
                  <a:cubicBezTo>
                    <a:pt x="16" y="38"/>
                    <a:pt x="16" y="38"/>
                    <a:pt x="16" y="38"/>
                  </a:cubicBezTo>
                  <a:cubicBezTo>
                    <a:pt x="16" y="10"/>
                    <a:pt x="16" y="10"/>
                    <a:pt x="16" y="10"/>
                  </a:cubicBezTo>
                  <a:cubicBezTo>
                    <a:pt x="16" y="6"/>
                    <a:pt x="15" y="4"/>
                    <a:pt x="12" y="4"/>
                  </a:cubicBezTo>
                  <a:cubicBezTo>
                    <a:pt x="9" y="4"/>
                    <a:pt x="7"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 name="Google Shape;45;p4"/>
            <p:cNvSpPr/>
            <p:nvPr/>
          </p:nvSpPr>
          <p:spPr>
            <a:xfrm>
              <a:off x="6480175" y="4578350"/>
              <a:ext cx="63500" cy="106363"/>
            </a:xfrm>
            <a:custGeom>
              <a:avLst/>
              <a:gdLst/>
              <a:ahLst/>
              <a:cxnLst/>
              <a:rect l="l" t="t" r="r" b="b"/>
              <a:pathLst>
                <a:path w="24" h="39" extrusionOk="0">
                  <a:moveTo>
                    <a:pt x="1" y="11"/>
                  </a:moveTo>
                  <a:cubicBezTo>
                    <a:pt x="2" y="5"/>
                    <a:pt x="6" y="0"/>
                    <a:pt x="12" y="0"/>
                  </a:cubicBezTo>
                  <a:cubicBezTo>
                    <a:pt x="19" y="0"/>
                    <a:pt x="23" y="4"/>
                    <a:pt x="23" y="11"/>
                  </a:cubicBezTo>
                  <a:cubicBezTo>
                    <a:pt x="23" y="31"/>
                    <a:pt x="23" y="31"/>
                    <a:pt x="23" y="31"/>
                  </a:cubicBezTo>
                  <a:cubicBezTo>
                    <a:pt x="23" y="35"/>
                    <a:pt x="23" y="37"/>
                    <a:pt x="24" y="38"/>
                  </a:cubicBezTo>
                  <a:cubicBezTo>
                    <a:pt x="19" y="38"/>
                    <a:pt x="19" y="38"/>
                    <a:pt x="19"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6" y="4"/>
                    <a:pt x="13" y="4"/>
                  </a:cubicBezTo>
                  <a:cubicBezTo>
                    <a:pt x="9" y="4"/>
                    <a:pt x="7" y="8"/>
                    <a:pt x="6" y="12"/>
                  </a:cubicBezTo>
                  <a:lnTo>
                    <a:pt x="1" y="11"/>
                  </a:lnTo>
                  <a:close/>
                  <a:moveTo>
                    <a:pt x="18" y="18"/>
                  </a:moveTo>
                  <a:cubicBezTo>
                    <a:pt x="13" y="19"/>
                    <a:pt x="6" y="23"/>
                    <a:pt x="6" y="29"/>
                  </a:cubicBezTo>
                  <a:cubicBezTo>
                    <a:pt x="6" y="32"/>
                    <a:pt x="7" y="34"/>
                    <a:pt x="11" y="34"/>
                  </a:cubicBezTo>
                  <a:cubicBezTo>
                    <a:pt x="14"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 name="Google Shape;46;p4"/>
            <p:cNvSpPr/>
            <p:nvPr/>
          </p:nvSpPr>
          <p:spPr>
            <a:xfrm>
              <a:off x="6570663" y="4540250"/>
              <a:ext cx="14287"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 name="Google Shape;47;p4"/>
            <p:cNvSpPr/>
            <p:nvPr/>
          </p:nvSpPr>
          <p:spPr>
            <a:xfrm>
              <a:off x="6648450" y="4540250"/>
              <a:ext cx="69850" cy="144463"/>
            </a:xfrm>
            <a:custGeom>
              <a:avLst/>
              <a:gdLst/>
              <a:ahLst/>
              <a:cxnLst/>
              <a:rect l="l" t="t" r="r" b="b"/>
              <a:pathLst>
                <a:path w="26" h="53" extrusionOk="0">
                  <a:moveTo>
                    <a:pt x="20" y="14"/>
                  </a:moveTo>
                  <a:cubicBezTo>
                    <a:pt x="20" y="8"/>
                    <a:pt x="18" y="4"/>
                    <a:pt x="12" y="4"/>
                  </a:cubicBezTo>
                  <a:cubicBezTo>
                    <a:pt x="8" y="4"/>
                    <a:pt x="5" y="7"/>
                    <a:pt x="5" y="11"/>
                  </a:cubicBezTo>
                  <a:cubicBezTo>
                    <a:pt x="5" y="23"/>
                    <a:pt x="26" y="23"/>
                    <a:pt x="26" y="39"/>
                  </a:cubicBezTo>
                  <a:cubicBezTo>
                    <a:pt x="26" y="48"/>
                    <a:pt x="21" y="53"/>
                    <a:pt x="13" y="53"/>
                  </a:cubicBezTo>
                  <a:cubicBezTo>
                    <a:pt x="5" y="53"/>
                    <a:pt x="0" y="47"/>
                    <a:pt x="0" y="38"/>
                  </a:cubicBezTo>
                  <a:cubicBezTo>
                    <a:pt x="5" y="38"/>
                    <a:pt x="5" y="38"/>
                    <a:pt x="5" y="38"/>
                  </a:cubicBezTo>
                  <a:cubicBezTo>
                    <a:pt x="5" y="44"/>
                    <a:pt x="8" y="48"/>
                    <a:pt x="13" y="48"/>
                  </a:cubicBezTo>
                  <a:cubicBezTo>
                    <a:pt x="18" y="48"/>
                    <a:pt x="21" y="45"/>
                    <a:pt x="21" y="39"/>
                  </a:cubicBezTo>
                  <a:cubicBezTo>
                    <a:pt x="21" y="28"/>
                    <a:pt x="0" y="26"/>
                    <a:pt x="0" y="12"/>
                  </a:cubicBezTo>
                  <a:cubicBezTo>
                    <a:pt x="0" y="4"/>
                    <a:pt x="5" y="0"/>
                    <a:pt x="13" y="0"/>
                  </a:cubicBezTo>
                  <a:cubicBezTo>
                    <a:pt x="20" y="0"/>
                    <a:pt x="25" y="5"/>
                    <a:pt x="25" y="14"/>
                  </a:cubicBezTo>
                  <a:lnTo>
                    <a:pt x="20"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 name="Google Shape;48;p4"/>
            <p:cNvSpPr/>
            <p:nvPr/>
          </p:nvSpPr>
          <p:spPr>
            <a:xfrm>
              <a:off x="6726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2" y="47"/>
                    <a:pt x="14" y="47"/>
                  </a:cubicBezTo>
                  <a:cubicBezTo>
                    <a:pt x="15" y="47"/>
                    <a:pt x="16" y="46"/>
                    <a:pt x="17" y="46"/>
                  </a:cubicBezTo>
                  <a:cubicBezTo>
                    <a:pt x="17" y="50"/>
                    <a:pt x="17" y="50"/>
                    <a:pt x="17" y="50"/>
                  </a:cubicBezTo>
                  <a:cubicBezTo>
                    <a:pt x="16" y="50"/>
                    <a:pt x="15" y="51"/>
                    <a:pt x="12"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 name="Google Shape;49;p4"/>
            <p:cNvSpPr/>
            <p:nvPr/>
          </p:nvSpPr>
          <p:spPr>
            <a:xfrm>
              <a:off x="6794500" y="4581525"/>
              <a:ext cx="55562" cy="103188"/>
            </a:xfrm>
            <a:custGeom>
              <a:avLst/>
              <a:gdLst/>
              <a:ahLst/>
              <a:cxnLst/>
              <a:rect l="l" t="t" r="r" b="b"/>
              <a:pathLst>
                <a:path w="21" h="38" extrusionOk="0">
                  <a:moveTo>
                    <a:pt x="21" y="37"/>
                  </a:moveTo>
                  <a:cubicBezTo>
                    <a:pt x="16" y="37"/>
                    <a:pt x="16" y="37"/>
                    <a:pt x="16" y="37"/>
                  </a:cubicBezTo>
                  <a:cubicBezTo>
                    <a:pt x="16" y="33"/>
                    <a:pt x="16" y="33"/>
                    <a:pt x="16" y="33"/>
                  </a:cubicBezTo>
                  <a:cubicBezTo>
                    <a:pt x="14" y="35"/>
                    <a:pt x="10" y="38"/>
                    <a:pt x="8" y="38"/>
                  </a:cubicBezTo>
                  <a:cubicBezTo>
                    <a:pt x="3" y="38"/>
                    <a:pt x="0" y="35"/>
                    <a:pt x="0" y="28"/>
                  </a:cubicBezTo>
                  <a:cubicBezTo>
                    <a:pt x="0" y="0"/>
                    <a:pt x="0" y="0"/>
                    <a:pt x="0" y="0"/>
                  </a:cubicBezTo>
                  <a:cubicBezTo>
                    <a:pt x="5" y="0"/>
                    <a:pt x="5" y="0"/>
                    <a:pt x="5" y="0"/>
                  </a:cubicBezTo>
                  <a:cubicBezTo>
                    <a:pt x="5" y="27"/>
                    <a:pt x="5" y="27"/>
                    <a:pt x="5" y="27"/>
                  </a:cubicBezTo>
                  <a:cubicBezTo>
                    <a:pt x="5" y="31"/>
                    <a:pt x="6" y="33"/>
                    <a:pt x="9" y="33"/>
                  </a:cubicBezTo>
                  <a:cubicBezTo>
                    <a:pt x="11" y="33"/>
                    <a:pt x="14" y="32"/>
                    <a:pt x="16" y="29"/>
                  </a:cubicBezTo>
                  <a:cubicBezTo>
                    <a:pt x="16" y="0"/>
                    <a:pt x="16" y="0"/>
                    <a:pt x="16" y="0"/>
                  </a:cubicBezTo>
                  <a:cubicBezTo>
                    <a:pt x="21" y="0"/>
                    <a:pt x="21" y="0"/>
                    <a:pt x="21" y="0"/>
                  </a:cubicBezTo>
                  <a:lnTo>
                    <a:pt x="21" y="3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 name="Google Shape;50;p4"/>
            <p:cNvSpPr/>
            <p:nvPr/>
          </p:nvSpPr>
          <p:spPr>
            <a:xfrm>
              <a:off x="6873875" y="4540250"/>
              <a:ext cx="61912" cy="144463"/>
            </a:xfrm>
            <a:custGeom>
              <a:avLst/>
              <a:gdLst/>
              <a:ahLst/>
              <a:cxnLst/>
              <a:rect l="l" t="t" r="r" b="b"/>
              <a:pathLst>
                <a:path w="23" h="53" extrusionOk="0">
                  <a:moveTo>
                    <a:pt x="18" y="48"/>
                  </a:moveTo>
                  <a:cubicBezTo>
                    <a:pt x="18" y="48"/>
                    <a:pt x="18" y="48"/>
                    <a:pt x="18" y="48"/>
                  </a:cubicBezTo>
                  <a:cubicBezTo>
                    <a:pt x="16" y="51"/>
                    <a:pt x="13" y="53"/>
                    <a:pt x="10" y="53"/>
                  </a:cubicBezTo>
                  <a:cubicBezTo>
                    <a:pt x="4" y="53"/>
                    <a:pt x="0" y="48"/>
                    <a:pt x="0" y="33"/>
                  </a:cubicBezTo>
                  <a:cubicBezTo>
                    <a:pt x="0" y="19"/>
                    <a:pt x="4" y="14"/>
                    <a:pt x="10" y="14"/>
                  </a:cubicBezTo>
                  <a:cubicBezTo>
                    <a:pt x="13" y="14"/>
                    <a:pt x="15" y="16"/>
                    <a:pt x="17" y="18"/>
                  </a:cubicBezTo>
                  <a:cubicBezTo>
                    <a:pt x="17" y="0"/>
                    <a:pt x="17" y="0"/>
                    <a:pt x="17" y="0"/>
                  </a:cubicBezTo>
                  <a:cubicBezTo>
                    <a:pt x="22" y="0"/>
                    <a:pt x="22" y="0"/>
                    <a:pt x="22" y="0"/>
                  </a:cubicBezTo>
                  <a:cubicBezTo>
                    <a:pt x="22" y="42"/>
                    <a:pt x="22" y="42"/>
                    <a:pt x="22" y="42"/>
                  </a:cubicBezTo>
                  <a:cubicBezTo>
                    <a:pt x="22" y="47"/>
                    <a:pt x="22" y="50"/>
                    <a:pt x="23" y="52"/>
                  </a:cubicBezTo>
                  <a:cubicBezTo>
                    <a:pt x="18" y="52"/>
                    <a:pt x="18" y="52"/>
                    <a:pt x="18" y="52"/>
                  </a:cubicBezTo>
                  <a:lnTo>
                    <a:pt x="18" y="48"/>
                  </a:lnTo>
                  <a:close/>
                  <a:moveTo>
                    <a:pt x="17" y="22"/>
                  </a:moveTo>
                  <a:cubicBezTo>
                    <a:pt x="16" y="20"/>
                    <a:pt x="14" y="18"/>
                    <a:pt x="11" y="18"/>
                  </a:cubicBezTo>
                  <a:cubicBezTo>
                    <a:pt x="7" y="18"/>
                    <a:pt x="5" y="22"/>
                    <a:pt x="5" y="33"/>
                  </a:cubicBezTo>
                  <a:cubicBezTo>
                    <a:pt x="5" y="45"/>
                    <a:pt x="7" y="48"/>
                    <a:pt x="12" y="48"/>
                  </a:cubicBezTo>
                  <a:cubicBezTo>
                    <a:pt x="13" y="48"/>
                    <a:pt x="15" y="47"/>
                    <a:pt x="17" y="45"/>
                  </a:cubicBezTo>
                  <a:lnTo>
                    <a:pt x="17" y="2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4"/>
            <p:cNvSpPr/>
            <p:nvPr/>
          </p:nvSpPr>
          <p:spPr>
            <a:xfrm>
              <a:off x="6954838"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 name="Google Shape;52;p4"/>
            <p:cNvSpPr/>
            <p:nvPr/>
          </p:nvSpPr>
          <p:spPr>
            <a:xfrm>
              <a:off x="7035800"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4"/>
            <p:cNvSpPr/>
            <p:nvPr/>
          </p:nvSpPr>
          <p:spPr>
            <a:xfrm>
              <a:off x="7107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4"/>
            <p:cNvSpPr/>
            <p:nvPr/>
          </p:nvSpPr>
          <p:spPr>
            <a:xfrm>
              <a:off x="7165975" y="4578350"/>
              <a:ext cx="60325" cy="106363"/>
            </a:xfrm>
            <a:custGeom>
              <a:avLst/>
              <a:gdLst/>
              <a:ahLst/>
              <a:cxnLst/>
              <a:rect l="l" t="t" r="r" b="b"/>
              <a:pathLst>
                <a:path w="22" h="39" extrusionOk="0">
                  <a:moveTo>
                    <a:pt x="17" y="10"/>
                  </a:moveTo>
                  <a:cubicBezTo>
                    <a:pt x="16" y="7"/>
                    <a:pt x="15" y="4"/>
                    <a:pt x="11" y="4"/>
                  </a:cubicBezTo>
                  <a:cubicBezTo>
                    <a:pt x="8" y="4"/>
                    <a:pt x="7" y="6"/>
                    <a:pt x="7" y="9"/>
                  </a:cubicBezTo>
                  <a:cubicBezTo>
                    <a:pt x="7" y="16"/>
                    <a:pt x="22" y="17"/>
                    <a:pt x="22" y="28"/>
                  </a:cubicBezTo>
                  <a:cubicBezTo>
                    <a:pt x="22" y="34"/>
                    <a:pt x="18" y="39"/>
                    <a:pt x="12" y="39"/>
                  </a:cubicBezTo>
                  <a:cubicBezTo>
                    <a:pt x="6" y="39"/>
                    <a:pt x="2" y="35"/>
                    <a:pt x="0" y="29"/>
                  </a:cubicBezTo>
                  <a:cubicBezTo>
                    <a:pt x="5" y="28"/>
                    <a:pt x="5" y="28"/>
                    <a:pt x="5" y="28"/>
                  </a:cubicBezTo>
                  <a:cubicBezTo>
                    <a:pt x="6" y="31"/>
                    <a:pt x="8" y="34"/>
                    <a:pt x="12" y="34"/>
                  </a:cubicBezTo>
                  <a:cubicBezTo>
                    <a:pt x="15" y="34"/>
                    <a:pt x="17" y="32"/>
                    <a:pt x="17" y="29"/>
                  </a:cubicBezTo>
                  <a:cubicBezTo>
                    <a:pt x="17" y="20"/>
                    <a:pt x="2" y="20"/>
                    <a:pt x="2" y="9"/>
                  </a:cubicBezTo>
                  <a:cubicBezTo>
                    <a:pt x="2" y="4"/>
                    <a:pt x="6" y="0"/>
                    <a:pt x="11" y="0"/>
                  </a:cubicBezTo>
                  <a:cubicBezTo>
                    <a:pt x="17" y="0"/>
                    <a:pt x="20" y="3"/>
                    <a:pt x="21" y="9"/>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4"/>
            <p:cNvSpPr/>
            <p:nvPr/>
          </p:nvSpPr>
          <p:spPr>
            <a:xfrm>
              <a:off x="5756275" y="4783138"/>
              <a:ext cx="61912" cy="103188"/>
            </a:xfrm>
            <a:custGeom>
              <a:avLst/>
              <a:gdLst/>
              <a:ahLst/>
              <a:cxnLst/>
              <a:rect l="l" t="t" r="r" b="b"/>
              <a:pathLst>
                <a:path w="23" h="38" extrusionOk="0">
                  <a:moveTo>
                    <a:pt x="1" y="10"/>
                  </a:moveTo>
                  <a:cubicBezTo>
                    <a:pt x="2" y="5"/>
                    <a:pt x="5" y="0"/>
                    <a:pt x="12" y="0"/>
                  </a:cubicBezTo>
                  <a:cubicBezTo>
                    <a:pt x="19"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4"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 name="Google Shape;56;p4"/>
            <p:cNvSpPr/>
            <p:nvPr/>
          </p:nvSpPr>
          <p:spPr>
            <a:xfrm>
              <a:off x="5843588" y="4783138"/>
              <a:ext cx="57150" cy="101600"/>
            </a:xfrm>
            <a:custGeom>
              <a:avLst/>
              <a:gdLst/>
              <a:ahLst/>
              <a:cxnLst/>
              <a:rect l="l" t="t" r="r" b="b"/>
              <a:pathLst>
                <a:path w="21" h="37" extrusionOk="0">
                  <a:moveTo>
                    <a:pt x="0" y="0"/>
                  </a:moveTo>
                  <a:cubicBezTo>
                    <a:pt x="5" y="0"/>
                    <a:pt x="5" y="0"/>
                    <a:pt x="5" y="0"/>
                  </a:cubicBezTo>
                  <a:cubicBezTo>
                    <a:pt x="5" y="4"/>
                    <a:pt x="5" y="4"/>
                    <a:pt x="5" y="4"/>
                  </a:cubicBezTo>
                  <a:cubicBezTo>
                    <a:pt x="7" y="2"/>
                    <a:pt x="11" y="0"/>
                    <a:pt x="13" y="0"/>
                  </a:cubicBezTo>
                  <a:cubicBezTo>
                    <a:pt x="18" y="0"/>
                    <a:pt x="21" y="2"/>
                    <a:pt x="21" y="9"/>
                  </a:cubicBezTo>
                  <a:cubicBezTo>
                    <a:pt x="21" y="37"/>
                    <a:pt x="21" y="37"/>
                    <a:pt x="21" y="37"/>
                  </a:cubicBezTo>
                  <a:cubicBezTo>
                    <a:pt x="16" y="37"/>
                    <a:pt x="16" y="37"/>
                    <a:pt x="16" y="37"/>
                  </a:cubicBezTo>
                  <a:cubicBezTo>
                    <a:pt x="16" y="10"/>
                    <a:pt x="16" y="10"/>
                    <a:pt x="16" y="10"/>
                  </a:cubicBezTo>
                  <a:cubicBezTo>
                    <a:pt x="16" y="6"/>
                    <a:pt x="15" y="4"/>
                    <a:pt x="12" y="4"/>
                  </a:cubicBezTo>
                  <a:cubicBezTo>
                    <a:pt x="10" y="4"/>
                    <a:pt x="7" y="6"/>
                    <a:pt x="5" y="8"/>
                  </a:cubicBezTo>
                  <a:cubicBezTo>
                    <a:pt x="5" y="37"/>
                    <a:pt x="5" y="37"/>
                    <a:pt x="5"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 name="Google Shape;57;p4"/>
            <p:cNvSpPr/>
            <p:nvPr/>
          </p:nvSpPr>
          <p:spPr>
            <a:xfrm>
              <a:off x="5924550" y="4745038"/>
              <a:ext cx="61912" cy="141288"/>
            </a:xfrm>
            <a:custGeom>
              <a:avLst/>
              <a:gdLst/>
              <a:ahLst/>
              <a:cxnLst/>
              <a:rect l="l" t="t" r="r" b="b"/>
              <a:pathLst>
                <a:path w="23" h="52" extrusionOk="0">
                  <a:moveTo>
                    <a:pt x="18" y="48"/>
                  </a:moveTo>
                  <a:cubicBezTo>
                    <a:pt x="18" y="48"/>
                    <a:pt x="18" y="48"/>
                    <a:pt x="18" y="48"/>
                  </a:cubicBezTo>
                  <a:cubicBezTo>
                    <a:pt x="16" y="50"/>
                    <a:pt x="14" y="52"/>
                    <a:pt x="11" y="52"/>
                  </a:cubicBezTo>
                  <a:cubicBezTo>
                    <a:pt x="5" y="52"/>
                    <a:pt x="0" y="47"/>
                    <a:pt x="0" y="33"/>
                  </a:cubicBezTo>
                  <a:cubicBezTo>
                    <a:pt x="0" y="19"/>
                    <a:pt x="5" y="14"/>
                    <a:pt x="11" y="14"/>
                  </a:cubicBezTo>
                  <a:cubicBezTo>
                    <a:pt x="13" y="14"/>
                    <a:pt x="16" y="15"/>
                    <a:pt x="17" y="17"/>
                  </a:cubicBezTo>
                  <a:cubicBezTo>
                    <a:pt x="17" y="0"/>
                    <a:pt x="17" y="0"/>
                    <a:pt x="17" y="0"/>
                  </a:cubicBezTo>
                  <a:cubicBezTo>
                    <a:pt x="23" y="0"/>
                    <a:pt x="23" y="0"/>
                    <a:pt x="23" y="0"/>
                  </a:cubicBezTo>
                  <a:cubicBezTo>
                    <a:pt x="23" y="41"/>
                    <a:pt x="23" y="41"/>
                    <a:pt x="23" y="41"/>
                  </a:cubicBezTo>
                  <a:cubicBezTo>
                    <a:pt x="23" y="46"/>
                    <a:pt x="23" y="49"/>
                    <a:pt x="23" y="51"/>
                  </a:cubicBezTo>
                  <a:cubicBezTo>
                    <a:pt x="19" y="51"/>
                    <a:pt x="19" y="51"/>
                    <a:pt x="19" y="51"/>
                  </a:cubicBezTo>
                  <a:lnTo>
                    <a:pt x="18" y="48"/>
                  </a:lnTo>
                  <a:close/>
                  <a:moveTo>
                    <a:pt x="17" y="21"/>
                  </a:moveTo>
                  <a:cubicBezTo>
                    <a:pt x="16" y="20"/>
                    <a:pt x="14" y="18"/>
                    <a:pt x="12" y="18"/>
                  </a:cubicBezTo>
                  <a:cubicBezTo>
                    <a:pt x="8" y="18"/>
                    <a:pt x="5" y="21"/>
                    <a:pt x="5" y="33"/>
                  </a:cubicBezTo>
                  <a:cubicBezTo>
                    <a:pt x="5" y="44"/>
                    <a:pt x="8" y="48"/>
                    <a:pt x="12" y="48"/>
                  </a:cubicBezTo>
                  <a:cubicBezTo>
                    <a:pt x="14" y="48"/>
                    <a:pt x="16" y="46"/>
                    <a:pt x="17" y="44"/>
                  </a:cubicBezTo>
                  <a:lnTo>
                    <a:pt x="17" y="2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4"/>
            <p:cNvSpPr/>
            <p:nvPr/>
          </p:nvSpPr>
          <p:spPr>
            <a:xfrm>
              <a:off x="6048375" y="4741863"/>
              <a:ext cx="71437" cy="144463"/>
            </a:xfrm>
            <a:custGeom>
              <a:avLst/>
              <a:gdLst/>
              <a:ahLst/>
              <a:cxnLst/>
              <a:rect l="l" t="t" r="r" b="b"/>
              <a:pathLst>
                <a:path w="27" h="53" extrusionOk="0">
                  <a:moveTo>
                    <a:pt x="21" y="14"/>
                  </a:moveTo>
                  <a:cubicBezTo>
                    <a:pt x="21" y="9"/>
                    <a:pt x="18" y="5"/>
                    <a:pt x="13" y="5"/>
                  </a:cubicBezTo>
                  <a:cubicBezTo>
                    <a:pt x="9" y="5"/>
                    <a:pt x="6" y="8"/>
                    <a:pt x="6" y="12"/>
                  </a:cubicBezTo>
                  <a:cubicBezTo>
                    <a:pt x="6" y="23"/>
                    <a:pt x="27" y="23"/>
                    <a:pt x="27" y="40"/>
                  </a:cubicBezTo>
                  <a:cubicBezTo>
                    <a:pt x="27" y="48"/>
                    <a:pt x="22" y="53"/>
                    <a:pt x="13" y="53"/>
                  </a:cubicBezTo>
                  <a:cubicBezTo>
                    <a:pt x="5" y="53"/>
                    <a:pt x="1" y="47"/>
                    <a:pt x="0" y="39"/>
                  </a:cubicBezTo>
                  <a:cubicBezTo>
                    <a:pt x="6" y="39"/>
                    <a:pt x="6" y="39"/>
                    <a:pt x="6" y="39"/>
                  </a:cubicBezTo>
                  <a:cubicBezTo>
                    <a:pt x="6" y="45"/>
                    <a:pt x="9" y="48"/>
                    <a:pt x="14" y="48"/>
                  </a:cubicBezTo>
                  <a:cubicBezTo>
                    <a:pt x="19" y="48"/>
                    <a:pt x="22" y="45"/>
                    <a:pt x="22" y="40"/>
                  </a:cubicBezTo>
                  <a:cubicBezTo>
                    <a:pt x="22" y="28"/>
                    <a:pt x="1" y="27"/>
                    <a:pt x="1" y="12"/>
                  </a:cubicBezTo>
                  <a:cubicBezTo>
                    <a:pt x="1" y="5"/>
                    <a:pt x="6" y="0"/>
                    <a:pt x="13" y="0"/>
                  </a:cubicBezTo>
                  <a:cubicBezTo>
                    <a:pt x="21" y="0"/>
                    <a:pt x="26" y="5"/>
                    <a:pt x="26" y="14"/>
                  </a:cubicBezTo>
                  <a:lnTo>
                    <a:pt x="21"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4"/>
            <p:cNvSpPr/>
            <p:nvPr/>
          </p:nvSpPr>
          <p:spPr>
            <a:xfrm>
              <a:off x="6134100" y="4783138"/>
              <a:ext cx="58737" cy="103188"/>
            </a:xfrm>
            <a:custGeom>
              <a:avLst/>
              <a:gdLst/>
              <a:ahLst/>
              <a:cxnLst/>
              <a:rect l="l" t="t" r="r" b="b"/>
              <a:pathLst>
                <a:path w="22" h="38" extrusionOk="0">
                  <a:moveTo>
                    <a:pt x="17" y="11"/>
                  </a:moveTo>
                  <a:cubicBezTo>
                    <a:pt x="17" y="6"/>
                    <a:pt x="14" y="4"/>
                    <a:pt x="11" y="4"/>
                  </a:cubicBezTo>
                  <a:cubicBezTo>
                    <a:pt x="7" y="4"/>
                    <a:pt x="5" y="7"/>
                    <a:pt x="5" y="19"/>
                  </a:cubicBezTo>
                  <a:cubicBezTo>
                    <a:pt x="5" y="31"/>
                    <a:pt x="7" y="34"/>
                    <a:pt x="11" y="34"/>
                  </a:cubicBezTo>
                  <a:cubicBezTo>
                    <a:pt x="15" y="34"/>
                    <a:pt x="16" y="32"/>
                    <a:pt x="17" y="26"/>
                  </a:cubicBezTo>
                  <a:cubicBezTo>
                    <a:pt x="22" y="26"/>
                    <a:pt x="22" y="26"/>
                    <a:pt x="22" y="26"/>
                  </a:cubicBezTo>
                  <a:cubicBezTo>
                    <a:pt x="21" y="33"/>
                    <a:pt x="18" y="38"/>
                    <a:pt x="11" y="38"/>
                  </a:cubicBezTo>
                  <a:cubicBezTo>
                    <a:pt x="3" y="38"/>
                    <a:pt x="0" y="32"/>
                    <a:pt x="0" y="19"/>
                  </a:cubicBezTo>
                  <a:cubicBezTo>
                    <a:pt x="0" y="5"/>
                    <a:pt x="3" y="0"/>
                    <a:pt x="11" y="0"/>
                  </a:cubicBezTo>
                  <a:cubicBezTo>
                    <a:pt x="18" y="0"/>
                    <a:pt x="21" y="4"/>
                    <a:pt x="22" y="11"/>
                  </a:cubicBezTo>
                  <a:lnTo>
                    <a:pt x="17" y="1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4"/>
            <p:cNvSpPr/>
            <p:nvPr/>
          </p:nvSpPr>
          <p:spPr>
            <a:xfrm>
              <a:off x="6215063" y="4745038"/>
              <a:ext cx="58737" cy="139700"/>
            </a:xfrm>
            <a:custGeom>
              <a:avLst/>
              <a:gdLst/>
              <a:ahLst/>
              <a:cxnLst/>
              <a:rect l="l" t="t" r="r" b="b"/>
              <a:pathLst>
                <a:path w="22" h="51" extrusionOk="0">
                  <a:moveTo>
                    <a:pt x="0" y="0"/>
                  </a:moveTo>
                  <a:cubicBezTo>
                    <a:pt x="5" y="0"/>
                    <a:pt x="5" y="0"/>
                    <a:pt x="5" y="0"/>
                  </a:cubicBezTo>
                  <a:cubicBezTo>
                    <a:pt x="5" y="18"/>
                    <a:pt x="5" y="18"/>
                    <a:pt x="5" y="18"/>
                  </a:cubicBezTo>
                  <a:cubicBezTo>
                    <a:pt x="8" y="16"/>
                    <a:pt x="11" y="14"/>
                    <a:pt x="14" y="14"/>
                  </a:cubicBezTo>
                  <a:cubicBezTo>
                    <a:pt x="19" y="14"/>
                    <a:pt x="22" y="16"/>
                    <a:pt x="22" y="23"/>
                  </a:cubicBezTo>
                  <a:cubicBezTo>
                    <a:pt x="22" y="51"/>
                    <a:pt x="22" y="51"/>
                    <a:pt x="22" y="51"/>
                  </a:cubicBezTo>
                  <a:cubicBezTo>
                    <a:pt x="17" y="51"/>
                    <a:pt x="17" y="51"/>
                    <a:pt x="17" y="51"/>
                  </a:cubicBezTo>
                  <a:cubicBezTo>
                    <a:pt x="17" y="24"/>
                    <a:pt x="17" y="24"/>
                    <a:pt x="17" y="24"/>
                  </a:cubicBezTo>
                  <a:cubicBezTo>
                    <a:pt x="17" y="20"/>
                    <a:pt x="15" y="18"/>
                    <a:pt x="12" y="18"/>
                  </a:cubicBezTo>
                  <a:cubicBezTo>
                    <a:pt x="10" y="18"/>
                    <a:pt x="8" y="20"/>
                    <a:pt x="5" y="22"/>
                  </a:cubicBezTo>
                  <a:cubicBezTo>
                    <a:pt x="5" y="51"/>
                    <a:pt x="5" y="51"/>
                    <a:pt x="5" y="51"/>
                  </a:cubicBezTo>
                  <a:cubicBezTo>
                    <a:pt x="0" y="51"/>
                    <a:pt x="0" y="51"/>
                    <a:pt x="0" y="51"/>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4"/>
            <p:cNvSpPr/>
            <p:nvPr/>
          </p:nvSpPr>
          <p:spPr>
            <a:xfrm>
              <a:off x="6292850" y="4783138"/>
              <a:ext cx="60325" cy="103188"/>
            </a:xfrm>
            <a:custGeom>
              <a:avLst/>
              <a:gdLst/>
              <a:ahLst/>
              <a:cxnLst/>
              <a:rect l="l" t="t" r="r" b="b"/>
              <a:pathLst>
                <a:path w="23" h="38" extrusionOk="0">
                  <a:moveTo>
                    <a:pt x="12" y="0"/>
                  </a:moveTo>
                  <a:cubicBezTo>
                    <a:pt x="19" y="0"/>
                    <a:pt x="23" y="5"/>
                    <a:pt x="23" y="19"/>
                  </a:cubicBezTo>
                  <a:cubicBezTo>
                    <a:pt x="23" y="32"/>
                    <a:pt x="19" y="38"/>
                    <a:pt x="12" y="38"/>
                  </a:cubicBezTo>
                  <a:cubicBezTo>
                    <a:pt x="4" y="38"/>
                    <a:pt x="0" y="32"/>
                    <a:pt x="0" y="19"/>
                  </a:cubicBezTo>
                  <a:cubicBezTo>
                    <a:pt x="0" y="5"/>
                    <a:pt x="4" y="0"/>
                    <a:pt x="12" y="0"/>
                  </a:cubicBezTo>
                  <a:close/>
                  <a:moveTo>
                    <a:pt x="12" y="34"/>
                  </a:moveTo>
                  <a:cubicBezTo>
                    <a:pt x="16" y="34"/>
                    <a:pt x="18" y="31"/>
                    <a:pt x="18" y="19"/>
                  </a:cubicBezTo>
                  <a:cubicBezTo>
                    <a:pt x="18" y="7"/>
                    <a:pt x="16" y="4"/>
                    <a:pt x="12" y="4"/>
                  </a:cubicBezTo>
                  <a:cubicBezTo>
                    <a:pt x="7" y="4"/>
                    <a:pt x="5" y="7"/>
                    <a:pt x="5" y="19"/>
                  </a:cubicBezTo>
                  <a:cubicBezTo>
                    <a:pt x="5" y="31"/>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4"/>
            <p:cNvSpPr/>
            <p:nvPr/>
          </p:nvSpPr>
          <p:spPr>
            <a:xfrm>
              <a:off x="6375400" y="4745038"/>
              <a:ext cx="12700" cy="1397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4"/>
            <p:cNvSpPr/>
            <p:nvPr/>
          </p:nvSpPr>
          <p:spPr>
            <a:xfrm>
              <a:off x="6413500" y="4783138"/>
              <a:ext cx="61912" cy="103188"/>
            </a:xfrm>
            <a:custGeom>
              <a:avLst/>
              <a:gdLst/>
              <a:ahLst/>
              <a:cxnLst/>
              <a:rect l="l" t="t" r="r" b="b"/>
              <a:pathLst>
                <a:path w="23" h="38" extrusionOk="0">
                  <a:moveTo>
                    <a:pt x="1" y="10"/>
                  </a:moveTo>
                  <a:cubicBezTo>
                    <a:pt x="2" y="5"/>
                    <a:pt x="5" y="0"/>
                    <a:pt x="12" y="0"/>
                  </a:cubicBezTo>
                  <a:cubicBezTo>
                    <a:pt x="18"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3"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4"/>
            <p:cNvSpPr/>
            <p:nvPr/>
          </p:nvSpPr>
          <p:spPr>
            <a:xfrm>
              <a:off x="6499225" y="4783138"/>
              <a:ext cx="39687" cy="101600"/>
            </a:xfrm>
            <a:custGeom>
              <a:avLst/>
              <a:gdLst/>
              <a:ahLst/>
              <a:cxnLst/>
              <a:rect l="l" t="t" r="r" b="b"/>
              <a:pathLst>
                <a:path w="15" h="37" extrusionOk="0">
                  <a:moveTo>
                    <a:pt x="0" y="0"/>
                  </a:moveTo>
                  <a:cubicBezTo>
                    <a:pt x="6" y="0"/>
                    <a:pt x="6" y="0"/>
                    <a:pt x="6" y="0"/>
                  </a:cubicBezTo>
                  <a:cubicBezTo>
                    <a:pt x="6" y="5"/>
                    <a:pt x="6" y="5"/>
                    <a:pt x="6" y="5"/>
                  </a:cubicBezTo>
                  <a:cubicBezTo>
                    <a:pt x="6" y="5"/>
                    <a:pt x="6" y="5"/>
                    <a:pt x="6" y="5"/>
                  </a:cubicBezTo>
                  <a:cubicBezTo>
                    <a:pt x="9" y="0"/>
                    <a:pt x="11" y="0"/>
                    <a:pt x="15" y="0"/>
                  </a:cubicBezTo>
                  <a:cubicBezTo>
                    <a:pt x="15" y="4"/>
                    <a:pt x="15" y="4"/>
                    <a:pt x="15" y="4"/>
                  </a:cubicBezTo>
                  <a:cubicBezTo>
                    <a:pt x="11" y="4"/>
                    <a:pt x="8" y="6"/>
                    <a:pt x="6" y="11"/>
                  </a:cubicBezTo>
                  <a:cubicBezTo>
                    <a:pt x="6" y="37"/>
                    <a:pt x="6" y="37"/>
                    <a:pt x="6"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4"/>
            <p:cNvSpPr/>
            <p:nvPr/>
          </p:nvSpPr>
          <p:spPr>
            <a:xfrm>
              <a:off x="6546850" y="4783138"/>
              <a:ext cx="58737" cy="103188"/>
            </a:xfrm>
            <a:custGeom>
              <a:avLst/>
              <a:gdLst/>
              <a:ahLst/>
              <a:cxnLst/>
              <a:rect l="l" t="t" r="r" b="b"/>
              <a:pathLst>
                <a:path w="22" h="38" extrusionOk="0">
                  <a:moveTo>
                    <a:pt x="17" y="10"/>
                  </a:moveTo>
                  <a:cubicBezTo>
                    <a:pt x="16" y="6"/>
                    <a:pt x="15" y="4"/>
                    <a:pt x="11" y="4"/>
                  </a:cubicBezTo>
                  <a:cubicBezTo>
                    <a:pt x="8" y="4"/>
                    <a:pt x="6" y="6"/>
                    <a:pt x="6" y="8"/>
                  </a:cubicBezTo>
                  <a:cubicBezTo>
                    <a:pt x="6" y="16"/>
                    <a:pt x="22" y="16"/>
                    <a:pt x="22" y="28"/>
                  </a:cubicBezTo>
                  <a:cubicBezTo>
                    <a:pt x="22" y="34"/>
                    <a:pt x="18" y="38"/>
                    <a:pt x="12" y="38"/>
                  </a:cubicBezTo>
                  <a:cubicBezTo>
                    <a:pt x="5" y="38"/>
                    <a:pt x="2" y="34"/>
                    <a:pt x="0" y="28"/>
                  </a:cubicBezTo>
                  <a:cubicBezTo>
                    <a:pt x="5" y="27"/>
                    <a:pt x="5" y="27"/>
                    <a:pt x="5" y="27"/>
                  </a:cubicBezTo>
                  <a:cubicBezTo>
                    <a:pt x="6" y="31"/>
                    <a:pt x="8" y="34"/>
                    <a:pt x="12" y="34"/>
                  </a:cubicBezTo>
                  <a:cubicBezTo>
                    <a:pt x="15" y="34"/>
                    <a:pt x="17" y="31"/>
                    <a:pt x="17" y="28"/>
                  </a:cubicBezTo>
                  <a:cubicBezTo>
                    <a:pt x="17" y="20"/>
                    <a:pt x="1" y="19"/>
                    <a:pt x="1" y="9"/>
                  </a:cubicBezTo>
                  <a:cubicBezTo>
                    <a:pt x="1" y="4"/>
                    <a:pt x="5" y="0"/>
                    <a:pt x="11" y="0"/>
                  </a:cubicBezTo>
                  <a:cubicBezTo>
                    <a:pt x="17" y="0"/>
                    <a:pt x="20" y="3"/>
                    <a:pt x="21" y="8"/>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6" name="Google Shape;66;p4"/>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67" name="Google Shape;67;p4"/>
          <p:cNvSpPr txBox="1">
            <a:spLocks noGrp="1"/>
          </p:cNvSpPr>
          <p:nvPr>
            <p:ph type="body" idx="1"/>
          </p:nvPr>
        </p:nvSpPr>
        <p:spPr>
          <a:xfrm>
            <a:off x="6283074" y="3698925"/>
            <a:ext cx="2325149" cy="308161"/>
          </a:xfrm>
          <a:prstGeom prst="rect">
            <a:avLst/>
          </a:prstGeom>
          <a:noFill/>
          <a:ln>
            <a:noFill/>
          </a:ln>
        </p:spPr>
        <p:txBody>
          <a:bodyPr spcFirstLastPara="1" wrap="square" lIns="91425" tIns="73150" rIns="91425" bIns="45700" anchor="t" anchorCtr="0">
            <a:noAutofit/>
          </a:bodyPr>
          <a:lstStyle>
            <a:lvl1pPr marL="457200" lvl="0" indent="-295275" algn="l">
              <a:lnSpc>
                <a:spcPct val="145000"/>
              </a:lnSpc>
              <a:spcBef>
                <a:spcPts val="0"/>
              </a:spcBef>
              <a:spcAft>
                <a:spcPts val="0"/>
              </a:spcAft>
              <a:buClr>
                <a:schemeClr val="dk1"/>
              </a:buClr>
              <a:buSzPts val="1050"/>
              <a:buChar char="•"/>
              <a:defRPr sz="1050" b="0">
                <a:solidFill>
                  <a:schemeClr val="dk1"/>
                </a:solidFill>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15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4"/>
          <p:cNvSpPr txBox="1">
            <a:spLocks noGrp="1"/>
          </p:cNvSpPr>
          <p:nvPr>
            <p:ph type="body" idx="2"/>
          </p:nvPr>
        </p:nvSpPr>
        <p:spPr>
          <a:xfrm>
            <a:off x="769776" y="4114800"/>
            <a:ext cx="2971810" cy="1485900"/>
          </a:xfrm>
          <a:prstGeom prst="rect">
            <a:avLst/>
          </a:prstGeom>
          <a:noFill/>
          <a:ln>
            <a:noFill/>
          </a:ln>
        </p:spPr>
        <p:txBody>
          <a:bodyPr spcFirstLastPara="1" wrap="square" lIns="91425" tIns="45700" rIns="91425" bIns="45700" anchor="t" anchorCtr="0">
            <a:noAutofit/>
          </a:bodyPr>
          <a:lstStyle>
            <a:lvl1pPr marL="457200" lvl="0" indent="-304800" algn="l">
              <a:lnSpc>
                <a:spcPct val="150000"/>
              </a:lnSpc>
              <a:spcBef>
                <a:spcPts val="1000"/>
              </a:spcBef>
              <a:spcAft>
                <a:spcPts val="0"/>
              </a:spcAft>
              <a:buClr>
                <a:schemeClr val="dk1"/>
              </a:buClr>
              <a:buSzPts val="1200"/>
              <a:buChar char="•"/>
              <a:defRPr sz="1200">
                <a:solidFill>
                  <a:schemeClr val="dk1"/>
                </a:solidFill>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9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4"/>
          <p:cNvSpPr txBox="1">
            <a:spLocks noGrp="1"/>
          </p:cNvSpPr>
          <p:nvPr>
            <p:ph type="body" idx="3"/>
          </p:nvPr>
        </p:nvSpPr>
        <p:spPr>
          <a:xfrm>
            <a:off x="6102099" y="3406687"/>
            <a:ext cx="2556709" cy="267766"/>
          </a:xfrm>
          <a:prstGeom prst="rect">
            <a:avLst/>
          </a:prstGeom>
          <a:noFill/>
          <a:ln>
            <a:noFill/>
          </a:ln>
        </p:spPr>
        <p:txBody>
          <a:bodyPr spcFirstLastPara="1" wrap="square" lIns="91425" tIns="0" rIns="91425" bIns="0" anchor="ctr" anchorCtr="0">
            <a:noAutofit/>
          </a:bodyPr>
          <a:lstStyle>
            <a:lvl1pPr marL="457200" lvl="0" indent="-342900" algn="l">
              <a:lnSpc>
                <a:spcPct val="145000"/>
              </a:lnSpc>
              <a:spcBef>
                <a:spcPts val="0"/>
              </a:spcBef>
              <a:spcAft>
                <a:spcPts val="0"/>
              </a:spcAft>
              <a:buClr>
                <a:schemeClr val="accent2"/>
              </a:buClr>
              <a:buSzPts val="1800"/>
              <a:buFont typeface="Calibri"/>
              <a:buChar char="•"/>
              <a:defRPr sz="1200" b="0">
                <a:solidFill>
                  <a:schemeClr val="accent2"/>
                </a:solidFill>
                <a:latin typeface="Calibri"/>
                <a:ea typeface="Calibri"/>
                <a:cs typeface="Calibri"/>
                <a:sym typeface="Calibri"/>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15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 name="Google Shape;70;p4"/>
          <p:cNvSpPr txBox="1">
            <a:spLocks noGrp="1"/>
          </p:cNvSpPr>
          <p:nvPr>
            <p:ph type="body" idx="4"/>
          </p:nvPr>
        </p:nvSpPr>
        <p:spPr>
          <a:xfrm>
            <a:off x="769775" y="3429000"/>
            <a:ext cx="2971811" cy="685800"/>
          </a:xfrm>
          <a:prstGeom prst="rect">
            <a:avLst/>
          </a:prstGeom>
          <a:noFill/>
          <a:ln>
            <a:noFill/>
          </a:ln>
        </p:spPr>
        <p:txBody>
          <a:bodyPr spcFirstLastPara="1" wrap="square" lIns="91425" tIns="0" rIns="91425" bIns="0" anchor="ctr" anchorCtr="0">
            <a:noAutofit/>
          </a:bodyPr>
          <a:lstStyle>
            <a:lvl1pPr marL="457200" lvl="0" indent="-292100" algn="l">
              <a:lnSpc>
                <a:spcPct val="145000"/>
              </a:lnSpc>
              <a:spcBef>
                <a:spcPts val="0"/>
              </a:spcBef>
              <a:spcAft>
                <a:spcPts val="0"/>
              </a:spcAft>
              <a:buClr>
                <a:schemeClr val="accent1"/>
              </a:buClr>
              <a:buSzPts val="1000"/>
              <a:buChar char="•"/>
              <a:defRPr sz="1000" b="0">
                <a:solidFill>
                  <a:schemeClr val="accent1"/>
                </a:solidFill>
                <a:latin typeface="Calibri"/>
                <a:ea typeface="Calibri"/>
                <a:cs typeface="Calibri"/>
                <a:sym typeface="Calibri"/>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15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4"/>
          <p:cNvSpPr txBox="1">
            <a:spLocks noGrp="1"/>
          </p:cNvSpPr>
          <p:nvPr>
            <p:ph type="title"/>
          </p:nvPr>
        </p:nvSpPr>
        <p:spPr>
          <a:xfrm>
            <a:off x="769776" y="1257300"/>
            <a:ext cx="3653088" cy="2171701"/>
          </a:xfrm>
          <a:prstGeom prst="rect">
            <a:avLst/>
          </a:prstGeom>
          <a:noFill/>
          <a:ln>
            <a:noFill/>
          </a:ln>
        </p:spPr>
        <p:txBody>
          <a:bodyPr spcFirstLastPara="1" wrap="square" lIns="91425" tIns="0" rIns="91425" bIns="91425" anchor="t" anchorCtr="0">
            <a:noAutofit/>
          </a:bodyPr>
          <a:lstStyle>
            <a:lvl1pPr lvl="0" algn="l">
              <a:lnSpc>
                <a:spcPct val="90000"/>
              </a:lnSpc>
              <a:spcBef>
                <a:spcPts val="0"/>
              </a:spcBef>
              <a:spcAft>
                <a:spcPts val="0"/>
              </a:spcAft>
              <a:buClr>
                <a:schemeClr val="dk1"/>
              </a:buClr>
              <a:buSzPts val="4400"/>
              <a:buFont typeface="Calibri"/>
              <a:buNone/>
              <a:defRPr sz="44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4"/>
          <p:cNvSpPr txBox="1">
            <a:spLocks noGrp="1"/>
          </p:cNvSpPr>
          <p:nvPr>
            <p:ph type="body" idx="5"/>
          </p:nvPr>
        </p:nvSpPr>
        <p:spPr>
          <a:xfrm>
            <a:off x="6283074" y="4995863"/>
            <a:ext cx="2325149" cy="308161"/>
          </a:xfrm>
          <a:prstGeom prst="rect">
            <a:avLst/>
          </a:prstGeom>
          <a:noFill/>
          <a:ln>
            <a:noFill/>
          </a:ln>
        </p:spPr>
        <p:txBody>
          <a:bodyPr spcFirstLastPara="1" wrap="square" lIns="91425" tIns="73150" rIns="91425" bIns="45700" anchor="t" anchorCtr="0">
            <a:noAutofit/>
          </a:bodyPr>
          <a:lstStyle>
            <a:lvl1pPr marL="457200" lvl="0" indent="-295275" algn="l">
              <a:lnSpc>
                <a:spcPct val="145000"/>
              </a:lnSpc>
              <a:spcBef>
                <a:spcPts val="0"/>
              </a:spcBef>
              <a:spcAft>
                <a:spcPts val="0"/>
              </a:spcAft>
              <a:buClr>
                <a:schemeClr val="dk1"/>
              </a:buClr>
              <a:buSzPts val="1050"/>
              <a:buChar char="•"/>
              <a:defRPr sz="1050" b="0">
                <a:solidFill>
                  <a:schemeClr val="dk1"/>
                </a:solidFill>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15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4"/>
          <p:cNvSpPr txBox="1">
            <a:spLocks noGrp="1"/>
          </p:cNvSpPr>
          <p:nvPr>
            <p:ph type="body" idx="6"/>
          </p:nvPr>
        </p:nvSpPr>
        <p:spPr>
          <a:xfrm>
            <a:off x="6102099" y="4703625"/>
            <a:ext cx="2556709" cy="267766"/>
          </a:xfrm>
          <a:prstGeom prst="rect">
            <a:avLst/>
          </a:prstGeom>
          <a:noFill/>
          <a:ln>
            <a:noFill/>
          </a:ln>
        </p:spPr>
        <p:txBody>
          <a:bodyPr spcFirstLastPara="1" wrap="square" lIns="91425" tIns="0" rIns="91425" bIns="0" anchor="ctr" anchorCtr="0">
            <a:noAutofit/>
          </a:bodyPr>
          <a:lstStyle>
            <a:lvl1pPr marL="457200" lvl="0" indent="-342900" algn="l">
              <a:lnSpc>
                <a:spcPct val="145000"/>
              </a:lnSpc>
              <a:spcBef>
                <a:spcPts val="0"/>
              </a:spcBef>
              <a:spcAft>
                <a:spcPts val="0"/>
              </a:spcAft>
              <a:buClr>
                <a:schemeClr val="accent2"/>
              </a:buClr>
              <a:buSzPts val="1800"/>
              <a:buFont typeface="Calibri"/>
              <a:buChar char="•"/>
              <a:defRPr sz="1200" b="0">
                <a:solidFill>
                  <a:schemeClr val="accent2"/>
                </a:solidFill>
                <a:latin typeface="Calibri"/>
                <a:ea typeface="Calibri"/>
                <a:cs typeface="Calibri"/>
                <a:sym typeface="Calibri"/>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15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4"/>
          <p:cNvSpPr txBox="1">
            <a:spLocks noGrp="1"/>
          </p:cNvSpPr>
          <p:nvPr>
            <p:ph type="body" idx="7"/>
          </p:nvPr>
        </p:nvSpPr>
        <p:spPr>
          <a:xfrm>
            <a:off x="9606867" y="3698925"/>
            <a:ext cx="2325149" cy="308161"/>
          </a:xfrm>
          <a:prstGeom prst="rect">
            <a:avLst/>
          </a:prstGeom>
          <a:noFill/>
          <a:ln>
            <a:noFill/>
          </a:ln>
        </p:spPr>
        <p:txBody>
          <a:bodyPr spcFirstLastPara="1" wrap="square" lIns="91425" tIns="73150" rIns="91425" bIns="45700" anchor="t" anchorCtr="0">
            <a:noAutofit/>
          </a:bodyPr>
          <a:lstStyle>
            <a:lvl1pPr marL="457200" lvl="0" indent="-295275" algn="l">
              <a:lnSpc>
                <a:spcPct val="145000"/>
              </a:lnSpc>
              <a:spcBef>
                <a:spcPts val="0"/>
              </a:spcBef>
              <a:spcAft>
                <a:spcPts val="0"/>
              </a:spcAft>
              <a:buClr>
                <a:schemeClr val="dk1"/>
              </a:buClr>
              <a:buSzPts val="1050"/>
              <a:buChar char="•"/>
              <a:defRPr sz="1050" b="0">
                <a:solidFill>
                  <a:schemeClr val="dk1"/>
                </a:solidFill>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15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4"/>
          <p:cNvSpPr txBox="1">
            <a:spLocks noGrp="1"/>
          </p:cNvSpPr>
          <p:nvPr>
            <p:ph type="body" idx="8"/>
          </p:nvPr>
        </p:nvSpPr>
        <p:spPr>
          <a:xfrm>
            <a:off x="9425892" y="3406687"/>
            <a:ext cx="2556709" cy="267766"/>
          </a:xfrm>
          <a:prstGeom prst="rect">
            <a:avLst/>
          </a:prstGeom>
          <a:noFill/>
          <a:ln>
            <a:noFill/>
          </a:ln>
        </p:spPr>
        <p:txBody>
          <a:bodyPr spcFirstLastPara="1" wrap="square" lIns="91425" tIns="0" rIns="91425" bIns="0" anchor="ctr" anchorCtr="0">
            <a:noAutofit/>
          </a:bodyPr>
          <a:lstStyle>
            <a:lvl1pPr marL="457200" lvl="0" indent="-342900" algn="l">
              <a:lnSpc>
                <a:spcPct val="145000"/>
              </a:lnSpc>
              <a:spcBef>
                <a:spcPts val="0"/>
              </a:spcBef>
              <a:spcAft>
                <a:spcPts val="0"/>
              </a:spcAft>
              <a:buClr>
                <a:schemeClr val="accent2"/>
              </a:buClr>
              <a:buSzPts val="1800"/>
              <a:buFont typeface="Calibri"/>
              <a:buChar char="•"/>
              <a:defRPr sz="1200" b="0">
                <a:solidFill>
                  <a:schemeClr val="accent2"/>
                </a:solidFill>
                <a:latin typeface="Calibri"/>
                <a:ea typeface="Calibri"/>
                <a:cs typeface="Calibri"/>
                <a:sym typeface="Calibri"/>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15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4"/>
          <p:cNvSpPr txBox="1">
            <a:spLocks noGrp="1"/>
          </p:cNvSpPr>
          <p:nvPr>
            <p:ph type="body" idx="9"/>
          </p:nvPr>
        </p:nvSpPr>
        <p:spPr>
          <a:xfrm>
            <a:off x="9606867" y="4995863"/>
            <a:ext cx="2325149" cy="308161"/>
          </a:xfrm>
          <a:prstGeom prst="rect">
            <a:avLst/>
          </a:prstGeom>
          <a:noFill/>
          <a:ln>
            <a:noFill/>
          </a:ln>
        </p:spPr>
        <p:txBody>
          <a:bodyPr spcFirstLastPara="1" wrap="square" lIns="91425" tIns="73150" rIns="91425" bIns="45700" anchor="t" anchorCtr="0">
            <a:noAutofit/>
          </a:bodyPr>
          <a:lstStyle>
            <a:lvl1pPr marL="457200" lvl="0" indent="-295275" algn="l">
              <a:lnSpc>
                <a:spcPct val="145000"/>
              </a:lnSpc>
              <a:spcBef>
                <a:spcPts val="0"/>
              </a:spcBef>
              <a:spcAft>
                <a:spcPts val="0"/>
              </a:spcAft>
              <a:buClr>
                <a:schemeClr val="dk1"/>
              </a:buClr>
              <a:buSzPts val="1050"/>
              <a:buChar char="•"/>
              <a:defRPr sz="1050" b="0">
                <a:solidFill>
                  <a:schemeClr val="dk1"/>
                </a:solidFill>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15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4"/>
          <p:cNvSpPr txBox="1">
            <a:spLocks noGrp="1"/>
          </p:cNvSpPr>
          <p:nvPr>
            <p:ph type="body" idx="13"/>
          </p:nvPr>
        </p:nvSpPr>
        <p:spPr>
          <a:xfrm>
            <a:off x="9425892" y="4703625"/>
            <a:ext cx="2556709" cy="267766"/>
          </a:xfrm>
          <a:prstGeom prst="rect">
            <a:avLst/>
          </a:prstGeom>
          <a:noFill/>
          <a:ln>
            <a:noFill/>
          </a:ln>
        </p:spPr>
        <p:txBody>
          <a:bodyPr spcFirstLastPara="1" wrap="square" lIns="91425" tIns="0" rIns="91425" bIns="0" anchor="ctr" anchorCtr="0">
            <a:noAutofit/>
          </a:bodyPr>
          <a:lstStyle>
            <a:lvl1pPr marL="457200" lvl="0" indent="-342900" algn="l">
              <a:lnSpc>
                <a:spcPct val="145000"/>
              </a:lnSpc>
              <a:spcBef>
                <a:spcPts val="0"/>
              </a:spcBef>
              <a:spcAft>
                <a:spcPts val="0"/>
              </a:spcAft>
              <a:buClr>
                <a:schemeClr val="accent2"/>
              </a:buClr>
              <a:buSzPts val="1800"/>
              <a:buFont typeface="Calibri"/>
              <a:buChar char="•"/>
              <a:defRPr sz="1200" b="0">
                <a:solidFill>
                  <a:schemeClr val="accent2"/>
                </a:solidFill>
                <a:latin typeface="Calibri"/>
                <a:ea typeface="Calibri"/>
                <a:cs typeface="Calibri"/>
                <a:sym typeface="Calibri"/>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15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099">
  <p:cSld name="099">
    <p:spTree>
      <p:nvGrpSpPr>
        <p:cNvPr id="1" name="Shape 406"/>
        <p:cNvGrpSpPr/>
        <p:nvPr/>
      </p:nvGrpSpPr>
      <p:grpSpPr>
        <a:xfrm>
          <a:off x="0" y="0"/>
          <a:ext cx="0" cy="0"/>
          <a:chOff x="0" y="0"/>
          <a:chExt cx="0" cy="0"/>
        </a:xfrm>
      </p:grpSpPr>
      <p:sp>
        <p:nvSpPr>
          <p:cNvPr id="407" name="Google Shape;407;p33"/>
          <p:cNvSpPr txBox="1">
            <a:spLocks noGrp="1"/>
          </p:cNvSpPr>
          <p:nvPr>
            <p:ph type="body" idx="1"/>
          </p:nvPr>
        </p:nvSpPr>
        <p:spPr>
          <a:xfrm>
            <a:off x="1714506" y="1257301"/>
            <a:ext cx="3505201" cy="2514594"/>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Clr>
                <a:schemeClr val="dk1"/>
              </a:buClr>
              <a:buSzPts val="3600"/>
              <a:buNone/>
              <a:defRPr sz="36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08" name="Google Shape;408;p33"/>
          <p:cNvSpPr txBox="1">
            <a:spLocks noGrp="1"/>
          </p:cNvSpPr>
          <p:nvPr>
            <p:ph type="body" idx="2"/>
          </p:nvPr>
        </p:nvSpPr>
        <p:spPr>
          <a:xfrm>
            <a:off x="2032014" y="3771909"/>
            <a:ext cx="2501900" cy="457201"/>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09" name="Google Shape;409;p33"/>
          <p:cNvSpPr txBox="1">
            <a:spLocks noGrp="1"/>
          </p:cNvSpPr>
          <p:nvPr>
            <p:ph type="body" idx="3"/>
          </p:nvPr>
        </p:nvSpPr>
        <p:spPr>
          <a:xfrm>
            <a:off x="1714506" y="4229100"/>
            <a:ext cx="2819401" cy="1371600"/>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10" name="Google Shape;410;p33"/>
          <p:cNvSpPr txBox="1">
            <a:spLocks noGrp="1"/>
          </p:cNvSpPr>
          <p:nvPr>
            <p:ph type="body" idx="4"/>
          </p:nvPr>
        </p:nvSpPr>
        <p:spPr>
          <a:xfrm>
            <a:off x="1714514" y="3771897"/>
            <a:ext cx="317500" cy="457200"/>
          </a:xfrm>
          <a:prstGeom prst="rect">
            <a:avLst/>
          </a:prstGeom>
          <a:noFill/>
          <a:ln>
            <a:noFill/>
          </a:ln>
        </p:spPr>
        <p:txBody>
          <a:bodyPr spcFirstLastPara="1" wrap="square" lIns="0" tIns="0" rIns="0" bIns="0" anchor="ctr" anchorCtr="0">
            <a:noAutofit/>
          </a:bodyPr>
          <a:lstStyle>
            <a:lvl1pPr marL="457200" marR="0" lvl="0" indent="-228600" algn="l">
              <a:lnSpc>
                <a:spcPct val="145000"/>
              </a:lnSpc>
              <a:spcBef>
                <a:spcPts val="0"/>
              </a:spcBef>
              <a:spcAft>
                <a:spcPts val="0"/>
              </a:spcAft>
              <a:buClr>
                <a:srgbClr val="757575"/>
              </a:buClr>
              <a:buSzPts val="1200"/>
              <a:buFont typeface="Arial"/>
              <a:buNone/>
              <a:defRPr sz="1200" b="0">
                <a:solidFill>
                  <a:srgbClr val="757575"/>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11" name="Google Shape;411;p33"/>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100">
  <p:cSld name="100">
    <p:spTree>
      <p:nvGrpSpPr>
        <p:cNvPr id="1" name="Shape 412"/>
        <p:cNvGrpSpPr/>
        <p:nvPr/>
      </p:nvGrpSpPr>
      <p:grpSpPr>
        <a:xfrm>
          <a:off x="0" y="0"/>
          <a:ext cx="0" cy="0"/>
          <a:chOff x="0" y="0"/>
          <a:chExt cx="0" cy="0"/>
        </a:xfrm>
      </p:grpSpPr>
      <p:sp>
        <p:nvSpPr>
          <p:cNvPr id="413" name="Google Shape;413;p34"/>
          <p:cNvSpPr txBox="1">
            <a:spLocks noGrp="1"/>
          </p:cNvSpPr>
          <p:nvPr>
            <p:ph type="body" idx="1"/>
          </p:nvPr>
        </p:nvSpPr>
        <p:spPr>
          <a:xfrm>
            <a:off x="1714500" y="1257300"/>
            <a:ext cx="3657607" cy="21717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Clr>
                <a:schemeClr val="dk1"/>
              </a:buClr>
              <a:buSzPts val="3600"/>
              <a:buNone/>
              <a:defRPr sz="36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14" name="Google Shape;414;p34"/>
          <p:cNvSpPr txBox="1">
            <a:spLocks noGrp="1"/>
          </p:cNvSpPr>
          <p:nvPr>
            <p:ph type="body" idx="2"/>
          </p:nvPr>
        </p:nvSpPr>
        <p:spPr>
          <a:xfrm>
            <a:off x="2552707" y="4565644"/>
            <a:ext cx="2501900" cy="463564"/>
          </a:xfrm>
          <a:prstGeom prst="rect">
            <a:avLst/>
          </a:prstGeom>
          <a:noFill/>
          <a:ln>
            <a:noFill/>
          </a:ln>
        </p:spPr>
        <p:txBody>
          <a:bodyPr spcFirstLastPara="1" wrap="square" lIns="0" tIns="0" rIns="0" bIns="0" anchor="ctr" anchorCtr="0">
            <a:noAutofit/>
          </a:bodyPr>
          <a:lstStyle>
            <a:lvl1pPr marL="457200" lvl="0" indent="-228600" algn="r">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15" name="Google Shape;415;p34"/>
          <p:cNvSpPr txBox="1">
            <a:spLocks noGrp="1"/>
          </p:cNvSpPr>
          <p:nvPr>
            <p:ph type="body" idx="3"/>
          </p:nvPr>
        </p:nvSpPr>
        <p:spPr>
          <a:xfrm>
            <a:off x="2552701" y="5029205"/>
            <a:ext cx="2819401" cy="1365238"/>
          </a:xfrm>
          <a:prstGeom prst="rect">
            <a:avLst/>
          </a:prstGeom>
          <a:noFill/>
          <a:ln>
            <a:noFill/>
          </a:ln>
        </p:spPr>
        <p:txBody>
          <a:bodyPr spcFirstLastPara="1" wrap="square" lIns="0" tIns="0" rIns="0" bIns="0" anchor="t" anchorCtr="0">
            <a:noAutofit/>
          </a:bodyPr>
          <a:lstStyle>
            <a:lvl1pPr marL="457200" lvl="0" indent="-228600" algn="r">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16" name="Google Shape;416;p34"/>
          <p:cNvSpPr txBox="1">
            <a:spLocks noGrp="1"/>
          </p:cNvSpPr>
          <p:nvPr>
            <p:ph type="body" idx="4"/>
          </p:nvPr>
        </p:nvSpPr>
        <p:spPr>
          <a:xfrm>
            <a:off x="5054608" y="4565638"/>
            <a:ext cx="317500" cy="457200"/>
          </a:xfrm>
          <a:prstGeom prst="rect">
            <a:avLst/>
          </a:prstGeom>
          <a:noFill/>
          <a:ln>
            <a:noFill/>
          </a:ln>
        </p:spPr>
        <p:txBody>
          <a:bodyPr spcFirstLastPara="1" wrap="square" lIns="0" tIns="0" rIns="0" bIns="0" anchor="ctr" anchorCtr="0">
            <a:noAutofit/>
          </a:bodyPr>
          <a:lstStyle>
            <a:lvl1pPr marL="457200" marR="0" lvl="0" indent="-228600" algn="r">
              <a:lnSpc>
                <a:spcPct val="145000"/>
              </a:lnSpc>
              <a:spcBef>
                <a:spcPts val="0"/>
              </a:spcBef>
              <a:spcAft>
                <a:spcPts val="0"/>
              </a:spcAft>
              <a:buClr>
                <a:schemeClr val="accent4"/>
              </a:buClr>
              <a:buSzPts val="1200"/>
              <a:buFont typeface="Arial"/>
              <a:buNone/>
              <a:defRPr sz="1200" b="0">
                <a:solidFill>
                  <a:schemeClr val="accent4"/>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17" name="Google Shape;417;p34"/>
          <p:cNvSpPr txBox="1">
            <a:spLocks noGrp="1"/>
          </p:cNvSpPr>
          <p:nvPr>
            <p:ph type="body" idx="5"/>
          </p:nvPr>
        </p:nvSpPr>
        <p:spPr>
          <a:xfrm>
            <a:off x="8928100" y="3771901"/>
            <a:ext cx="2501900" cy="457200"/>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18" name="Google Shape;418;p34"/>
          <p:cNvSpPr txBox="1">
            <a:spLocks noGrp="1"/>
          </p:cNvSpPr>
          <p:nvPr>
            <p:ph type="body" idx="6"/>
          </p:nvPr>
        </p:nvSpPr>
        <p:spPr>
          <a:xfrm>
            <a:off x="8610595" y="4229100"/>
            <a:ext cx="2819401" cy="1371600"/>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19" name="Google Shape;419;p34"/>
          <p:cNvSpPr txBox="1">
            <a:spLocks noGrp="1"/>
          </p:cNvSpPr>
          <p:nvPr>
            <p:ph type="body" idx="7"/>
          </p:nvPr>
        </p:nvSpPr>
        <p:spPr>
          <a:xfrm>
            <a:off x="8610601" y="3771900"/>
            <a:ext cx="317500" cy="457200"/>
          </a:xfrm>
          <a:prstGeom prst="rect">
            <a:avLst/>
          </a:prstGeom>
          <a:noFill/>
          <a:ln>
            <a:noFill/>
          </a:ln>
        </p:spPr>
        <p:txBody>
          <a:bodyPr spcFirstLastPara="1" wrap="square" lIns="0" tIns="0" rIns="0" bIns="0" anchor="ctr" anchorCtr="0">
            <a:noAutofit/>
          </a:bodyPr>
          <a:lstStyle>
            <a:lvl1pPr marL="457200" marR="0" lvl="0" indent="-228600" algn="l">
              <a:lnSpc>
                <a:spcPct val="145000"/>
              </a:lnSpc>
              <a:spcBef>
                <a:spcPts val="0"/>
              </a:spcBef>
              <a:spcAft>
                <a:spcPts val="0"/>
              </a:spcAft>
              <a:buClr>
                <a:schemeClr val="accent4"/>
              </a:buClr>
              <a:buSzPts val="1200"/>
              <a:buFont typeface="Arial"/>
              <a:buNone/>
              <a:defRPr sz="1200" b="0">
                <a:solidFill>
                  <a:schemeClr val="accent4"/>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20" name="Google Shape;420;p34"/>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101">
  <p:cSld name="101">
    <p:spTree>
      <p:nvGrpSpPr>
        <p:cNvPr id="1" name="Shape 421"/>
        <p:cNvGrpSpPr/>
        <p:nvPr/>
      </p:nvGrpSpPr>
      <p:grpSpPr>
        <a:xfrm>
          <a:off x="0" y="0"/>
          <a:ext cx="0" cy="0"/>
          <a:chOff x="0" y="0"/>
          <a:chExt cx="0" cy="0"/>
        </a:xfrm>
      </p:grpSpPr>
      <p:sp>
        <p:nvSpPr>
          <p:cNvPr id="422" name="Google Shape;422;p35"/>
          <p:cNvSpPr txBox="1">
            <a:spLocks noGrp="1"/>
          </p:cNvSpPr>
          <p:nvPr>
            <p:ph type="body" idx="1"/>
          </p:nvPr>
        </p:nvSpPr>
        <p:spPr>
          <a:xfrm>
            <a:off x="1714502" y="1257300"/>
            <a:ext cx="3659186" cy="21717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Clr>
                <a:schemeClr val="dk1"/>
              </a:buClr>
              <a:buSzPts val="3600"/>
              <a:buNone/>
              <a:defRPr sz="36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23" name="Google Shape;423;p35"/>
          <p:cNvSpPr txBox="1">
            <a:spLocks noGrp="1"/>
          </p:cNvSpPr>
          <p:nvPr>
            <p:ph type="body" idx="2"/>
          </p:nvPr>
        </p:nvSpPr>
        <p:spPr>
          <a:xfrm>
            <a:off x="2031996" y="3548462"/>
            <a:ext cx="1778000" cy="457201"/>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24" name="Google Shape;424;p35"/>
          <p:cNvSpPr txBox="1">
            <a:spLocks noGrp="1"/>
          </p:cNvSpPr>
          <p:nvPr>
            <p:ph type="body" idx="3"/>
          </p:nvPr>
        </p:nvSpPr>
        <p:spPr>
          <a:xfrm>
            <a:off x="1714502" y="4005654"/>
            <a:ext cx="2095500" cy="1595046"/>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25" name="Google Shape;425;p35"/>
          <p:cNvSpPr txBox="1">
            <a:spLocks noGrp="1"/>
          </p:cNvSpPr>
          <p:nvPr>
            <p:ph type="body" idx="4"/>
          </p:nvPr>
        </p:nvSpPr>
        <p:spPr>
          <a:xfrm>
            <a:off x="1714503" y="3548450"/>
            <a:ext cx="317500" cy="457200"/>
          </a:xfrm>
          <a:prstGeom prst="rect">
            <a:avLst/>
          </a:prstGeom>
          <a:noFill/>
          <a:ln>
            <a:noFill/>
          </a:ln>
        </p:spPr>
        <p:txBody>
          <a:bodyPr spcFirstLastPara="1" wrap="square" lIns="0" tIns="0" rIns="0" bIns="0" anchor="ctr" anchorCtr="0">
            <a:noAutofit/>
          </a:bodyPr>
          <a:lstStyle>
            <a:lvl1pPr marL="457200" marR="0" lvl="0" indent="-228600" algn="l">
              <a:lnSpc>
                <a:spcPct val="145000"/>
              </a:lnSpc>
              <a:spcBef>
                <a:spcPts val="0"/>
              </a:spcBef>
              <a:spcAft>
                <a:spcPts val="0"/>
              </a:spcAft>
              <a:buClr>
                <a:srgbClr val="D2D2D2"/>
              </a:buClr>
              <a:buSzPts val="1200"/>
              <a:buFont typeface="Arial"/>
              <a:buNone/>
              <a:defRPr sz="1200" b="0">
                <a:solidFill>
                  <a:srgbClr val="D2D2D2"/>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26" name="Google Shape;426;p35"/>
          <p:cNvSpPr txBox="1">
            <a:spLocks noGrp="1"/>
          </p:cNvSpPr>
          <p:nvPr>
            <p:ph type="body" idx="5"/>
          </p:nvPr>
        </p:nvSpPr>
        <p:spPr>
          <a:xfrm>
            <a:off x="4317994" y="3548462"/>
            <a:ext cx="1778000" cy="457201"/>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27" name="Google Shape;427;p35"/>
          <p:cNvSpPr txBox="1">
            <a:spLocks noGrp="1"/>
          </p:cNvSpPr>
          <p:nvPr>
            <p:ph type="body" idx="6"/>
          </p:nvPr>
        </p:nvSpPr>
        <p:spPr>
          <a:xfrm>
            <a:off x="4000500" y="4005654"/>
            <a:ext cx="2095500" cy="1595046"/>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28" name="Google Shape;428;p35"/>
          <p:cNvSpPr txBox="1">
            <a:spLocks noGrp="1"/>
          </p:cNvSpPr>
          <p:nvPr>
            <p:ph type="body" idx="7"/>
          </p:nvPr>
        </p:nvSpPr>
        <p:spPr>
          <a:xfrm>
            <a:off x="4000500" y="3548450"/>
            <a:ext cx="317500" cy="457200"/>
          </a:xfrm>
          <a:prstGeom prst="rect">
            <a:avLst/>
          </a:prstGeom>
          <a:noFill/>
          <a:ln>
            <a:noFill/>
          </a:ln>
        </p:spPr>
        <p:txBody>
          <a:bodyPr spcFirstLastPara="1" wrap="square" lIns="0" tIns="0" rIns="0" bIns="0" anchor="ctr" anchorCtr="0">
            <a:noAutofit/>
          </a:bodyPr>
          <a:lstStyle>
            <a:lvl1pPr marL="457200" marR="0" lvl="0" indent="-228600" algn="l">
              <a:lnSpc>
                <a:spcPct val="145000"/>
              </a:lnSpc>
              <a:spcBef>
                <a:spcPts val="0"/>
              </a:spcBef>
              <a:spcAft>
                <a:spcPts val="0"/>
              </a:spcAft>
              <a:buClr>
                <a:srgbClr val="E965B2"/>
              </a:buClr>
              <a:buSzPts val="1200"/>
              <a:buFont typeface="Arial"/>
              <a:buNone/>
              <a:defRPr sz="1200" b="0">
                <a:solidFill>
                  <a:srgbClr val="E965B2"/>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29" name="Google Shape;429;p35"/>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102">
  <p:cSld name="102">
    <p:spTree>
      <p:nvGrpSpPr>
        <p:cNvPr id="1" name="Shape 430"/>
        <p:cNvGrpSpPr/>
        <p:nvPr/>
      </p:nvGrpSpPr>
      <p:grpSpPr>
        <a:xfrm>
          <a:off x="0" y="0"/>
          <a:ext cx="0" cy="0"/>
          <a:chOff x="0" y="0"/>
          <a:chExt cx="0" cy="0"/>
        </a:xfrm>
      </p:grpSpPr>
      <p:sp>
        <p:nvSpPr>
          <p:cNvPr id="431" name="Google Shape;431;p36"/>
          <p:cNvSpPr txBox="1">
            <a:spLocks noGrp="1"/>
          </p:cNvSpPr>
          <p:nvPr>
            <p:ph type="body" idx="1"/>
          </p:nvPr>
        </p:nvSpPr>
        <p:spPr>
          <a:xfrm>
            <a:off x="6096001" y="1257300"/>
            <a:ext cx="4381499" cy="251460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Clr>
                <a:schemeClr val="dk1"/>
              </a:buClr>
              <a:buSzPts val="3600"/>
              <a:buNone/>
              <a:defRPr sz="36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32" name="Google Shape;432;p36"/>
          <p:cNvSpPr txBox="1">
            <a:spLocks noGrp="1"/>
          </p:cNvSpPr>
          <p:nvPr>
            <p:ph type="body" idx="2"/>
          </p:nvPr>
        </p:nvSpPr>
        <p:spPr>
          <a:xfrm>
            <a:off x="6096007" y="3771909"/>
            <a:ext cx="4381496" cy="457201"/>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33" name="Google Shape;433;p36"/>
          <p:cNvSpPr txBox="1">
            <a:spLocks noGrp="1"/>
          </p:cNvSpPr>
          <p:nvPr>
            <p:ph type="body" idx="3"/>
          </p:nvPr>
        </p:nvSpPr>
        <p:spPr>
          <a:xfrm>
            <a:off x="6096007" y="4229100"/>
            <a:ext cx="4381496" cy="1371600"/>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34" name="Google Shape;434;p36"/>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103">
  <p:cSld name="103">
    <p:spTree>
      <p:nvGrpSpPr>
        <p:cNvPr id="1" name="Shape 435"/>
        <p:cNvGrpSpPr/>
        <p:nvPr/>
      </p:nvGrpSpPr>
      <p:grpSpPr>
        <a:xfrm>
          <a:off x="0" y="0"/>
          <a:ext cx="0" cy="0"/>
          <a:chOff x="0" y="0"/>
          <a:chExt cx="0" cy="0"/>
        </a:xfrm>
      </p:grpSpPr>
      <p:sp>
        <p:nvSpPr>
          <p:cNvPr id="436" name="Google Shape;436;p37"/>
          <p:cNvSpPr txBox="1">
            <a:spLocks noGrp="1"/>
          </p:cNvSpPr>
          <p:nvPr>
            <p:ph type="body" idx="1"/>
          </p:nvPr>
        </p:nvSpPr>
        <p:spPr>
          <a:xfrm>
            <a:off x="1714506" y="1271825"/>
            <a:ext cx="2819399" cy="215717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Clr>
                <a:schemeClr val="dk1"/>
              </a:buClr>
              <a:buSzPts val="3600"/>
              <a:buNone/>
              <a:defRPr sz="36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37" name="Google Shape;437;p37"/>
          <p:cNvSpPr txBox="1">
            <a:spLocks noGrp="1"/>
          </p:cNvSpPr>
          <p:nvPr>
            <p:ph type="body" idx="2"/>
          </p:nvPr>
        </p:nvSpPr>
        <p:spPr>
          <a:xfrm>
            <a:off x="1714509" y="3429000"/>
            <a:ext cx="2819400" cy="457201"/>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38" name="Google Shape;438;p37"/>
          <p:cNvSpPr txBox="1">
            <a:spLocks noGrp="1"/>
          </p:cNvSpPr>
          <p:nvPr>
            <p:ph type="body" idx="3"/>
          </p:nvPr>
        </p:nvSpPr>
        <p:spPr>
          <a:xfrm>
            <a:off x="1714505" y="3886193"/>
            <a:ext cx="2819399" cy="1714507"/>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39" name="Google Shape;439;p37"/>
          <p:cNvSpPr txBox="1">
            <a:spLocks noGrp="1"/>
          </p:cNvSpPr>
          <p:nvPr>
            <p:ph type="body" idx="4"/>
          </p:nvPr>
        </p:nvSpPr>
        <p:spPr>
          <a:xfrm>
            <a:off x="7655284" y="1271824"/>
            <a:ext cx="2819399" cy="457201"/>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40" name="Google Shape;440;p37"/>
          <p:cNvSpPr txBox="1">
            <a:spLocks noGrp="1"/>
          </p:cNvSpPr>
          <p:nvPr>
            <p:ph type="body" idx="5"/>
          </p:nvPr>
        </p:nvSpPr>
        <p:spPr>
          <a:xfrm>
            <a:off x="7655284" y="1729017"/>
            <a:ext cx="2819399" cy="3871684"/>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41" name="Google Shape;441;p37"/>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104">
  <p:cSld name="104">
    <p:spTree>
      <p:nvGrpSpPr>
        <p:cNvPr id="1" name="Shape 442"/>
        <p:cNvGrpSpPr/>
        <p:nvPr/>
      </p:nvGrpSpPr>
      <p:grpSpPr>
        <a:xfrm>
          <a:off x="0" y="0"/>
          <a:ext cx="0" cy="0"/>
          <a:chOff x="0" y="0"/>
          <a:chExt cx="0" cy="0"/>
        </a:xfrm>
      </p:grpSpPr>
      <p:pic>
        <p:nvPicPr>
          <p:cNvPr id="443" name="Google Shape;443;p38"/>
          <p:cNvPicPr preferRelativeResize="0"/>
          <p:nvPr/>
        </p:nvPicPr>
        <p:blipFill rotWithShape="1">
          <a:blip r:embed="rId2">
            <a:alphaModFix/>
          </a:blip>
          <a:srcRect/>
          <a:stretch/>
        </p:blipFill>
        <p:spPr>
          <a:xfrm>
            <a:off x="5774201" y="2400300"/>
            <a:ext cx="2028689" cy="1600200"/>
          </a:xfrm>
          <a:prstGeom prst="rect">
            <a:avLst/>
          </a:prstGeom>
          <a:noFill/>
          <a:ln>
            <a:noFill/>
          </a:ln>
        </p:spPr>
      </p:pic>
      <p:sp>
        <p:nvSpPr>
          <p:cNvPr id="444" name="Google Shape;444;p38"/>
          <p:cNvSpPr txBox="1">
            <a:spLocks noGrp="1"/>
          </p:cNvSpPr>
          <p:nvPr>
            <p:ph type="body" idx="1"/>
          </p:nvPr>
        </p:nvSpPr>
        <p:spPr>
          <a:xfrm>
            <a:off x="6096000" y="1266840"/>
            <a:ext cx="5333999" cy="908038"/>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1000"/>
              </a:spcBef>
              <a:spcAft>
                <a:spcPts val="0"/>
              </a:spcAft>
              <a:buClr>
                <a:schemeClr val="dk1"/>
              </a:buClr>
              <a:buSzPts val="3600"/>
              <a:buNone/>
              <a:defRPr sz="36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45" name="Google Shape;445;p38"/>
          <p:cNvSpPr txBox="1">
            <a:spLocks noGrp="1"/>
          </p:cNvSpPr>
          <p:nvPr>
            <p:ph type="body" idx="2"/>
          </p:nvPr>
        </p:nvSpPr>
        <p:spPr>
          <a:xfrm>
            <a:off x="6096003" y="3886206"/>
            <a:ext cx="1409698" cy="457201"/>
          </a:xfrm>
          <a:prstGeom prst="rect">
            <a:avLst/>
          </a:prstGeom>
          <a:noFill/>
          <a:ln>
            <a:noFill/>
          </a:ln>
        </p:spPr>
        <p:txBody>
          <a:bodyPr spcFirstLastPara="1" wrap="square" lIns="0" tIns="0" rIns="0" bIns="0" anchor="ctr" anchorCtr="0">
            <a:noAutofit/>
          </a:bodyPr>
          <a:lstStyle>
            <a:lvl1pPr marL="457200" lvl="0" indent="-228600" algn="ctr">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46" name="Google Shape;446;p38"/>
          <p:cNvSpPr txBox="1">
            <a:spLocks noGrp="1"/>
          </p:cNvSpPr>
          <p:nvPr>
            <p:ph type="body" idx="3"/>
          </p:nvPr>
        </p:nvSpPr>
        <p:spPr>
          <a:xfrm>
            <a:off x="6096007" y="4572000"/>
            <a:ext cx="5333996" cy="1028700"/>
          </a:xfrm>
          <a:prstGeom prst="rect">
            <a:avLst/>
          </a:prstGeom>
          <a:noFill/>
          <a:ln>
            <a:noFill/>
          </a:ln>
        </p:spPr>
        <p:txBody>
          <a:bodyPr spcFirstLastPara="1" wrap="square" lIns="0" tIns="0" rIns="0" bIns="0" anchor="t" anchorCtr="0">
            <a:noAutofit/>
          </a:bodyPr>
          <a:lstStyle>
            <a:lvl1pPr marL="457200" lvl="0" indent="-228600" algn="ctr">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47" name="Google Shape;447;p38"/>
          <p:cNvSpPr txBox="1">
            <a:spLocks noGrp="1"/>
          </p:cNvSpPr>
          <p:nvPr>
            <p:ph type="body" idx="4"/>
          </p:nvPr>
        </p:nvSpPr>
        <p:spPr>
          <a:xfrm>
            <a:off x="6301966" y="2743200"/>
            <a:ext cx="973148" cy="914400"/>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accent2"/>
              </a:buClr>
              <a:buSzPts val="2400"/>
              <a:buFont typeface="Arial"/>
              <a:buNone/>
              <a:defRPr sz="2400" b="0">
                <a:solidFill>
                  <a:schemeClr val="accent2"/>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pic>
        <p:nvPicPr>
          <p:cNvPr id="448" name="Google Shape;448;p38"/>
          <p:cNvPicPr preferRelativeResize="0"/>
          <p:nvPr/>
        </p:nvPicPr>
        <p:blipFill rotWithShape="1">
          <a:blip r:embed="rId3">
            <a:alphaModFix/>
          </a:blip>
          <a:srcRect/>
          <a:stretch/>
        </p:blipFill>
        <p:spPr>
          <a:xfrm>
            <a:off x="9686900" y="2400300"/>
            <a:ext cx="2028689" cy="1600200"/>
          </a:xfrm>
          <a:prstGeom prst="rect">
            <a:avLst/>
          </a:prstGeom>
          <a:noFill/>
          <a:ln>
            <a:noFill/>
          </a:ln>
        </p:spPr>
      </p:pic>
      <p:sp>
        <p:nvSpPr>
          <p:cNvPr id="449" name="Google Shape;449;p38"/>
          <p:cNvSpPr txBox="1">
            <a:spLocks noGrp="1"/>
          </p:cNvSpPr>
          <p:nvPr>
            <p:ph type="body" idx="5"/>
          </p:nvPr>
        </p:nvSpPr>
        <p:spPr>
          <a:xfrm>
            <a:off x="10018641" y="3886206"/>
            <a:ext cx="1409698" cy="457201"/>
          </a:xfrm>
          <a:prstGeom prst="rect">
            <a:avLst/>
          </a:prstGeom>
          <a:noFill/>
          <a:ln>
            <a:noFill/>
          </a:ln>
        </p:spPr>
        <p:txBody>
          <a:bodyPr spcFirstLastPara="1" wrap="square" lIns="0" tIns="0" rIns="0" bIns="0" anchor="ctr" anchorCtr="0">
            <a:noAutofit/>
          </a:bodyPr>
          <a:lstStyle>
            <a:lvl1pPr marL="457200" lvl="0" indent="-228600" algn="ctr">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50" name="Google Shape;450;p38"/>
          <p:cNvSpPr txBox="1">
            <a:spLocks noGrp="1"/>
          </p:cNvSpPr>
          <p:nvPr>
            <p:ph type="body" idx="6"/>
          </p:nvPr>
        </p:nvSpPr>
        <p:spPr>
          <a:xfrm>
            <a:off x="10224604" y="2743200"/>
            <a:ext cx="973148" cy="914400"/>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400"/>
              <a:buFont typeface="Arial"/>
              <a:buNone/>
              <a:defRPr sz="24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pic>
        <p:nvPicPr>
          <p:cNvPr id="451" name="Google Shape;451;p38"/>
          <p:cNvPicPr preferRelativeResize="0"/>
          <p:nvPr/>
        </p:nvPicPr>
        <p:blipFill rotWithShape="1">
          <a:blip r:embed="rId4">
            <a:alphaModFix/>
          </a:blip>
          <a:srcRect/>
          <a:stretch/>
        </p:blipFill>
        <p:spPr>
          <a:xfrm>
            <a:off x="7743140" y="2400300"/>
            <a:ext cx="2028689" cy="1600200"/>
          </a:xfrm>
          <a:prstGeom prst="rect">
            <a:avLst/>
          </a:prstGeom>
          <a:noFill/>
          <a:ln>
            <a:noFill/>
          </a:ln>
        </p:spPr>
      </p:pic>
      <p:sp>
        <p:nvSpPr>
          <p:cNvPr id="452" name="Google Shape;452;p38"/>
          <p:cNvSpPr txBox="1">
            <a:spLocks noGrp="1"/>
          </p:cNvSpPr>
          <p:nvPr>
            <p:ph type="body" idx="7"/>
          </p:nvPr>
        </p:nvSpPr>
        <p:spPr>
          <a:xfrm>
            <a:off x="8064943" y="3886206"/>
            <a:ext cx="1409698" cy="457201"/>
          </a:xfrm>
          <a:prstGeom prst="rect">
            <a:avLst/>
          </a:prstGeom>
          <a:noFill/>
          <a:ln>
            <a:noFill/>
          </a:ln>
        </p:spPr>
        <p:txBody>
          <a:bodyPr spcFirstLastPara="1" wrap="square" lIns="0" tIns="0" rIns="0" bIns="0" anchor="ctr" anchorCtr="0">
            <a:noAutofit/>
          </a:bodyPr>
          <a:lstStyle>
            <a:lvl1pPr marL="457200" lvl="0" indent="-228600" algn="ctr">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53" name="Google Shape;453;p38"/>
          <p:cNvSpPr txBox="1">
            <a:spLocks noGrp="1"/>
          </p:cNvSpPr>
          <p:nvPr>
            <p:ph type="body" idx="8"/>
          </p:nvPr>
        </p:nvSpPr>
        <p:spPr>
          <a:xfrm>
            <a:off x="8270909" y="2743200"/>
            <a:ext cx="973148" cy="914400"/>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accent1"/>
              </a:buClr>
              <a:buSzPts val="2400"/>
              <a:buFont typeface="Arial"/>
              <a:buNone/>
              <a:defRPr sz="2400" b="0">
                <a:solidFill>
                  <a:schemeClr val="accent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54" name="Google Shape;454;p38"/>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105">
  <p:cSld name="105">
    <p:spTree>
      <p:nvGrpSpPr>
        <p:cNvPr id="1" name="Shape 455"/>
        <p:cNvGrpSpPr/>
        <p:nvPr/>
      </p:nvGrpSpPr>
      <p:grpSpPr>
        <a:xfrm>
          <a:off x="0" y="0"/>
          <a:ext cx="0" cy="0"/>
          <a:chOff x="0" y="0"/>
          <a:chExt cx="0" cy="0"/>
        </a:xfrm>
      </p:grpSpPr>
      <p:sp>
        <p:nvSpPr>
          <p:cNvPr id="456" name="Google Shape;456;p39"/>
          <p:cNvSpPr txBox="1">
            <a:spLocks noGrp="1"/>
          </p:cNvSpPr>
          <p:nvPr>
            <p:ph type="body" idx="1"/>
          </p:nvPr>
        </p:nvSpPr>
        <p:spPr>
          <a:xfrm>
            <a:off x="1714500" y="1257300"/>
            <a:ext cx="8762999" cy="679438"/>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1000"/>
              </a:spcBef>
              <a:spcAft>
                <a:spcPts val="0"/>
              </a:spcAft>
              <a:buClr>
                <a:schemeClr val="dk1"/>
              </a:buClr>
              <a:buSzPts val="3600"/>
              <a:buNone/>
              <a:defRPr sz="36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57" name="Google Shape;457;p39"/>
          <p:cNvSpPr txBox="1">
            <a:spLocks noGrp="1"/>
          </p:cNvSpPr>
          <p:nvPr>
            <p:ph type="body" idx="2"/>
          </p:nvPr>
        </p:nvSpPr>
        <p:spPr>
          <a:xfrm>
            <a:off x="1714500" y="5600700"/>
            <a:ext cx="8762999" cy="800102"/>
          </a:xfrm>
          <a:prstGeom prst="rect">
            <a:avLst/>
          </a:prstGeom>
          <a:noFill/>
          <a:ln>
            <a:noFill/>
          </a:ln>
        </p:spPr>
        <p:txBody>
          <a:bodyPr spcFirstLastPara="1" wrap="square" lIns="0" tIns="0" rIns="0" bIns="0" anchor="t" anchorCtr="0">
            <a:noAutofit/>
          </a:bodyPr>
          <a:lstStyle>
            <a:lvl1pPr marL="457200" lvl="0" indent="-228600" algn="ctr">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58" name="Google Shape;458;p39"/>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06">
  <p:cSld name="106">
    <p:spTree>
      <p:nvGrpSpPr>
        <p:cNvPr id="1" name="Shape 459"/>
        <p:cNvGrpSpPr/>
        <p:nvPr/>
      </p:nvGrpSpPr>
      <p:grpSpPr>
        <a:xfrm>
          <a:off x="0" y="0"/>
          <a:ext cx="0" cy="0"/>
          <a:chOff x="0" y="0"/>
          <a:chExt cx="0" cy="0"/>
        </a:xfrm>
      </p:grpSpPr>
      <p:sp>
        <p:nvSpPr>
          <p:cNvPr id="460" name="Google Shape;460;p40"/>
          <p:cNvSpPr txBox="1">
            <a:spLocks noGrp="1"/>
          </p:cNvSpPr>
          <p:nvPr>
            <p:ph type="title"/>
          </p:nvPr>
        </p:nvSpPr>
        <p:spPr>
          <a:xfrm>
            <a:off x="1181102" y="924790"/>
            <a:ext cx="3505200" cy="685800"/>
          </a:xfrm>
          <a:prstGeom prst="rect">
            <a:avLst/>
          </a:prstGeom>
          <a:noFill/>
          <a:ln>
            <a:noFill/>
          </a:ln>
        </p:spPr>
        <p:txBody>
          <a:bodyPr spcFirstLastPara="1" wrap="square" lIns="0" tIns="173725" rIns="0" bIns="0" anchor="t" anchorCtr="0">
            <a:noAutofit/>
          </a:bodyPr>
          <a:lstStyle>
            <a:lvl1pPr lvl="0" algn="l">
              <a:lnSpc>
                <a:spcPct val="80000"/>
              </a:lnSpc>
              <a:spcBef>
                <a:spcPts val="0"/>
              </a:spcBef>
              <a:spcAft>
                <a:spcPts val="0"/>
              </a:spcAft>
              <a:buClr>
                <a:schemeClr val="dk1"/>
              </a:buClr>
              <a:buSzPts val="2400"/>
              <a:buFont typeface="Montserrat"/>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1" name="Google Shape;461;p40"/>
          <p:cNvSpPr txBox="1">
            <a:spLocks noGrp="1"/>
          </p:cNvSpPr>
          <p:nvPr>
            <p:ph type="body" idx="1"/>
          </p:nvPr>
        </p:nvSpPr>
        <p:spPr>
          <a:xfrm>
            <a:off x="1181109" y="1835150"/>
            <a:ext cx="685799"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i="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62" name="Google Shape;462;p40"/>
          <p:cNvSpPr txBox="1">
            <a:spLocks noGrp="1"/>
          </p:cNvSpPr>
          <p:nvPr>
            <p:ph type="body" idx="2"/>
          </p:nvPr>
        </p:nvSpPr>
        <p:spPr>
          <a:xfrm>
            <a:off x="1866900" y="1835150"/>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63" name="Google Shape;463;p40"/>
          <p:cNvSpPr txBox="1">
            <a:spLocks noGrp="1"/>
          </p:cNvSpPr>
          <p:nvPr>
            <p:ph type="body" idx="3"/>
          </p:nvPr>
        </p:nvSpPr>
        <p:spPr>
          <a:xfrm>
            <a:off x="2552702" y="1835150"/>
            <a:ext cx="723899"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64" name="Google Shape;464;p40"/>
          <p:cNvSpPr txBox="1">
            <a:spLocks noGrp="1"/>
          </p:cNvSpPr>
          <p:nvPr>
            <p:ph type="body" idx="4"/>
          </p:nvPr>
        </p:nvSpPr>
        <p:spPr>
          <a:xfrm>
            <a:off x="3276600" y="1835150"/>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65" name="Google Shape;465;p40"/>
          <p:cNvSpPr txBox="1">
            <a:spLocks noGrp="1"/>
          </p:cNvSpPr>
          <p:nvPr>
            <p:ph type="body" idx="5"/>
          </p:nvPr>
        </p:nvSpPr>
        <p:spPr>
          <a:xfrm>
            <a:off x="3962408" y="1835150"/>
            <a:ext cx="723900"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66" name="Google Shape;466;p40"/>
          <p:cNvSpPr txBox="1">
            <a:spLocks noGrp="1"/>
          </p:cNvSpPr>
          <p:nvPr>
            <p:ph type="body" idx="6"/>
          </p:nvPr>
        </p:nvSpPr>
        <p:spPr>
          <a:xfrm>
            <a:off x="4686301" y="1835150"/>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67" name="Google Shape;467;p40"/>
          <p:cNvSpPr txBox="1">
            <a:spLocks noGrp="1"/>
          </p:cNvSpPr>
          <p:nvPr>
            <p:ph type="body" idx="7"/>
          </p:nvPr>
        </p:nvSpPr>
        <p:spPr>
          <a:xfrm>
            <a:off x="5372108" y="1835150"/>
            <a:ext cx="723900"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68" name="Google Shape;468;p40"/>
          <p:cNvSpPr txBox="1">
            <a:spLocks noGrp="1"/>
          </p:cNvSpPr>
          <p:nvPr>
            <p:ph type="body" idx="8"/>
          </p:nvPr>
        </p:nvSpPr>
        <p:spPr>
          <a:xfrm>
            <a:off x="6096010" y="1835150"/>
            <a:ext cx="685799"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69" name="Google Shape;469;p40"/>
          <p:cNvSpPr txBox="1">
            <a:spLocks noGrp="1"/>
          </p:cNvSpPr>
          <p:nvPr>
            <p:ph type="body" idx="9"/>
          </p:nvPr>
        </p:nvSpPr>
        <p:spPr>
          <a:xfrm>
            <a:off x="6781802" y="1835150"/>
            <a:ext cx="723899"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70" name="Google Shape;470;p40"/>
          <p:cNvSpPr txBox="1">
            <a:spLocks noGrp="1"/>
          </p:cNvSpPr>
          <p:nvPr>
            <p:ph type="body" idx="13"/>
          </p:nvPr>
        </p:nvSpPr>
        <p:spPr>
          <a:xfrm>
            <a:off x="7505708" y="1835150"/>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71" name="Google Shape;471;p40"/>
          <p:cNvSpPr txBox="1">
            <a:spLocks noGrp="1"/>
          </p:cNvSpPr>
          <p:nvPr>
            <p:ph type="body" idx="14"/>
          </p:nvPr>
        </p:nvSpPr>
        <p:spPr>
          <a:xfrm>
            <a:off x="8191507" y="1835150"/>
            <a:ext cx="723900"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72" name="Google Shape;472;p40"/>
          <p:cNvSpPr txBox="1">
            <a:spLocks noGrp="1"/>
          </p:cNvSpPr>
          <p:nvPr>
            <p:ph type="body" idx="15"/>
          </p:nvPr>
        </p:nvSpPr>
        <p:spPr>
          <a:xfrm>
            <a:off x="8915400" y="1835150"/>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73" name="Google Shape;473;p40"/>
          <p:cNvSpPr txBox="1">
            <a:spLocks noGrp="1"/>
          </p:cNvSpPr>
          <p:nvPr>
            <p:ph type="body" idx="16"/>
          </p:nvPr>
        </p:nvSpPr>
        <p:spPr>
          <a:xfrm>
            <a:off x="9601208" y="1835150"/>
            <a:ext cx="723900"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74" name="Google Shape;474;p40"/>
          <p:cNvSpPr txBox="1">
            <a:spLocks noGrp="1"/>
          </p:cNvSpPr>
          <p:nvPr>
            <p:ph type="body" idx="17"/>
          </p:nvPr>
        </p:nvSpPr>
        <p:spPr>
          <a:xfrm>
            <a:off x="10325101" y="1838198"/>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75" name="Google Shape;475;p40"/>
          <p:cNvSpPr txBox="1">
            <a:spLocks noGrp="1"/>
          </p:cNvSpPr>
          <p:nvPr>
            <p:ph type="body" idx="18"/>
          </p:nvPr>
        </p:nvSpPr>
        <p:spPr>
          <a:xfrm>
            <a:off x="1181109" y="2516855"/>
            <a:ext cx="685799"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76" name="Google Shape;476;p40"/>
          <p:cNvSpPr txBox="1">
            <a:spLocks noGrp="1"/>
          </p:cNvSpPr>
          <p:nvPr>
            <p:ph type="body" idx="19"/>
          </p:nvPr>
        </p:nvSpPr>
        <p:spPr>
          <a:xfrm>
            <a:off x="1866901" y="2516855"/>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77" name="Google Shape;477;p40"/>
          <p:cNvSpPr txBox="1">
            <a:spLocks noGrp="1"/>
          </p:cNvSpPr>
          <p:nvPr>
            <p:ph type="body" idx="20"/>
          </p:nvPr>
        </p:nvSpPr>
        <p:spPr>
          <a:xfrm>
            <a:off x="2552705" y="2516855"/>
            <a:ext cx="723899"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78" name="Google Shape;478;p40"/>
          <p:cNvSpPr txBox="1">
            <a:spLocks noGrp="1"/>
          </p:cNvSpPr>
          <p:nvPr>
            <p:ph type="body" idx="21"/>
          </p:nvPr>
        </p:nvSpPr>
        <p:spPr>
          <a:xfrm>
            <a:off x="3276601" y="2516855"/>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79" name="Google Shape;479;p40"/>
          <p:cNvSpPr txBox="1">
            <a:spLocks noGrp="1"/>
          </p:cNvSpPr>
          <p:nvPr>
            <p:ph type="body" idx="22"/>
          </p:nvPr>
        </p:nvSpPr>
        <p:spPr>
          <a:xfrm>
            <a:off x="3962408" y="2516855"/>
            <a:ext cx="723900"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80" name="Google Shape;480;p40"/>
          <p:cNvSpPr txBox="1">
            <a:spLocks noGrp="1"/>
          </p:cNvSpPr>
          <p:nvPr>
            <p:ph type="body" idx="23"/>
          </p:nvPr>
        </p:nvSpPr>
        <p:spPr>
          <a:xfrm>
            <a:off x="4686303" y="2516855"/>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81" name="Google Shape;481;p40"/>
          <p:cNvSpPr txBox="1">
            <a:spLocks noGrp="1"/>
          </p:cNvSpPr>
          <p:nvPr>
            <p:ph type="body" idx="24"/>
          </p:nvPr>
        </p:nvSpPr>
        <p:spPr>
          <a:xfrm>
            <a:off x="5372108" y="2516855"/>
            <a:ext cx="723900"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82" name="Google Shape;482;p40"/>
          <p:cNvSpPr txBox="1">
            <a:spLocks noGrp="1"/>
          </p:cNvSpPr>
          <p:nvPr>
            <p:ph type="body" idx="25"/>
          </p:nvPr>
        </p:nvSpPr>
        <p:spPr>
          <a:xfrm>
            <a:off x="6096010" y="2516855"/>
            <a:ext cx="685799"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83" name="Google Shape;483;p40"/>
          <p:cNvSpPr txBox="1">
            <a:spLocks noGrp="1"/>
          </p:cNvSpPr>
          <p:nvPr>
            <p:ph type="body" idx="26"/>
          </p:nvPr>
        </p:nvSpPr>
        <p:spPr>
          <a:xfrm>
            <a:off x="6781806" y="2516855"/>
            <a:ext cx="723899"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84" name="Google Shape;484;p40"/>
          <p:cNvSpPr txBox="1">
            <a:spLocks noGrp="1"/>
          </p:cNvSpPr>
          <p:nvPr>
            <p:ph type="body" idx="27"/>
          </p:nvPr>
        </p:nvSpPr>
        <p:spPr>
          <a:xfrm>
            <a:off x="7505708" y="2516855"/>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85" name="Google Shape;485;p40"/>
          <p:cNvSpPr txBox="1">
            <a:spLocks noGrp="1"/>
          </p:cNvSpPr>
          <p:nvPr>
            <p:ph type="body" idx="28"/>
          </p:nvPr>
        </p:nvSpPr>
        <p:spPr>
          <a:xfrm>
            <a:off x="8191507" y="2516855"/>
            <a:ext cx="723900"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86" name="Google Shape;486;p40"/>
          <p:cNvSpPr txBox="1">
            <a:spLocks noGrp="1"/>
          </p:cNvSpPr>
          <p:nvPr>
            <p:ph type="body" idx="29"/>
          </p:nvPr>
        </p:nvSpPr>
        <p:spPr>
          <a:xfrm>
            <a:off x="8915401" y="2516855"/>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87" name="Google Shape;487;p40"/>
          <p:cNvSpPr txBox="1">
            <a:spLocks noGrp="1"/>
          </p:cNvSpPr>
          <p:nvPr>
            <p:ph type="body" idx="30"/>
          </p:nvPr>
        </p:nvSpPr>
        <p:spPr>
          <a:xfrm>
            <a:off x="9601208" y="2516855"/>
            <a:ext cx="723900"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88" name="Google Shape;488;p40"/>
          <p:cNvSpPr txBox="1">
            <a:spLocks noGrp="1"/>
          </p:cNvSpPr>
          <p:nvPr>
            <p:ph type="body" idx="31"/>
          </p:nvPr>
        </p:nvSpPr>
        <p:spPr>
          <a:xfrm>
            <a:off x="10325103" y="2519903"/>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89" name="Google Shape;489;p40"/>
          <p:cNvSpPr txBox="1">
            <a:spLocks noGrp="1"/>
          </p:cNvSpPr>
          <p:nvPr>
            <p:ph type="body" idx="32"/>
          </p:nvPr>
        </p:nvSpPr>
        <p:spPr>
          <a:xfrm>
            <a:off x="1181109" y="3201608"/>
            <a:ext cx="685799"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90" name="Google Shape;490;p40"/>
          <p:cNvSpPr txBox="1">
            <a:spLocks noGrp="1"/>
          </p:cNvSpPr>
          <p:nvPr>
            <p:ph type="body" idx="33"/>
          </p:nvPr>
        </p:nvSpPr>
        <p:spPr>
          <a:xfrm>
            <a:off x="1866900" y="3201608"/>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91" name="Google Shape;491;p40"/>
          <p:cNvSpPr txBox="1">
            <a:spLocks noGrp="1"/>
          </p:cNvSpPr>
          <p:nvPr>
            <p:ph type="body" idx="34"/>
          </p:nvPr>
        </p:nvSpPr>
        <p:spPr>
          <a:xfrm>
            <a:off x="2552702" y="3201608"/>
            <a:ext cx="723899"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92" name="Google Shape;492;p40"/>
          <p:cNvSpPr txBox="1">
            <a:spLocks noGrp="1"/>
          </p:cNvSpPr>
          <p:nvPr>
            <p:ph type="body" idx="35"/>
          </p:nvPr>
        </p:nvSpPr>
        <p:spPr>
          <a:xfrm>
            <a:off x="3276600" y="3201608"/>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93" name="Google Shape;493;p40"/>
          <p:cNvSpPr txBox="1">
            <a:spLocks noGrp="1"/>
          </p:cNvSpPr>
          <p:nvPr>
            <p:ph type="body" idx="36"/>
          </p:nvPr>
        </p:nvSpPr>
        <p:spPr>
          <a:xfrm>
            <a:off x="3962408" y="3201608"/>
            <a:ext cx="723900"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94" name="Google Shape;494;p40"/>
          <p:cNvSpPr txBox="1">
            <a:spLocks noGrp="1"/>
          </p:cNvSpPr>
          <p:nvPr>
            <p:ph type="body" idx="37"/>
          </p:nvPr>
        </p:nvSpPr>
        <p:spPr>
          <a:xfrm>
            <a:off x="4686301" y="3201608"/>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95" name="Google Shape;495;p40"/>
          <p:cNvSpPr txBox="1">
            <a:spLocks noGrp="1"/>
          </p:cNvSpPr>
          <p:nvPr>
            <p:ph type="body" idx="38"/>
          </p:nvPr>
        </p:nvSpPr>
        <p:spPr>
          <a:xfrm>
            <a:off x="5372108" y="3201608"/>
            <a:ext cx="723900"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96" name="Google Shape;496;p40"/>
          <p:cNvSpPr txBox="1">
            <a:spLocks noGrp="1"/>
          </p:cNvSpPr>
          <p:nvPr>
            <p:ph type="body" idx="39"/>
          </p:nvPr>
        </p:nvSpPr>
        <p:spPr>
          <a:xfrm>
            <a:off x="6096010" y="3201608"/>
            <a:ext cx="685799"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97" name="Google Shape;497;p40"/>
          <p:cNvSpPr txBox="1">
            <a:spLocks noGrp="1"/>
          </p:cNvSpPr>
          <p:nvPr>
            <p:ph type="body" idx="40"/>
          </p:nvPr>
        </p:nvSpPr>
        <p:spPr>
          <a:xfrm>
            <a:off x="6781802" y="3201608"/>
            <a:ext cx="723899"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98" name="Google Shape;498;p40"/>
          <p:cNvSpPr txBox="1">
            <a:spLocks noGrp="1"/>
          </p:cNvSpPr>
          <p:nvPr>
            <p:ph type="body" idx="41"/>
          </p:nvPr>
        </p:nvSpPr>
        <p:spPr>
          <a:xfrm>
            <a:off x="7505708" y="3201608"/>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499" name="Google Shape;499;p40"/>
          <p:cNvSpPr txBox="1">
            <a:spLocks noGrp="1"/>
          </p:cNvSpPr>
          <p:nvPr>
            <p:ph type="body" idx="42"/>
          </p:nvPr>
        </p:nvSpPr>
        <p:spPr>
          <a:xfrm>
            <a:off x="8191507" y="3201608"/>
            <a:ext cx="723900"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00" name="Google Shape;500;p40"/>
          <p:cNvSpPr txBox="1">
            <a:spLocks noGrp="1"/>
          </p:cNvSpPr>
          <p:nvPr>
            <p:ph type="body" idx="43"/>
          </p:nvPr>
        </p:nvSpPr>
        <p:spPr>
          <a:xfrm>
            <a:off x="8915400" y="3201608"/>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01" name="Google Shape;501;p40"/>
          <p:cNvSpPr txBox="1">
            <a:spLocks noGrp="1"/>
          </p:cNvSpPr>
          <p:nvPr>
            <p:ph type="body" idx="44"/>
          </p:nvPr>
        </p:nvSpPr>
        <p:spPr>
          <a:xfrm>
            <a:off x="9601208" y="3201608"/>
            <a:ext cx="723900"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02" name="Google Shape;502;p40"/>
          <p:cNvSpPr txBox="1">
            <a:spLocks noGrp="1"/>
          </p:cNvSpPr>
          <p:nvPr>
            <p:ph type="body" idx="45"/>
          </p:nvPr>
        </p:nvSpPr>
        <p:spPr>
          <a:xfrm>
            <a:off x="10325101" y="3204656"/>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03" name="Google Shape;503;p40"/>
          <p:cNvSpPr txBox="1">
            <a:spLocks noGrp="1"/>
          </p:cNvSpPr>
          <p:nvPr>
            <p:ph type="body" idx="46"/>
          </p:nvPr>
        </p:nvSpPr>
        <p:spPr>
          <a:xfrm>
            <a:off x="1181109" y="3890773"/>
            <a:ext cx="685799"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04" name="Google Shape;504;p40"/>
          <p:cNvSpPr txBox="1">
            <a:spLocks noGrp="1"/>
          </p:cNvSpPr>
          <p:nvPr>
            <p:ph type="body" idx="47"/>
          </p:nvPr>
        </p:nvSpPr>
        <p:spPr>
          <a:xfrm>
            <a:off x="1866900" y="3890773"/>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05" name="Google Shape;505;p40"/>
          <p:cNvSpPr txBox="1">
            <a:spLocks noGrp="1"/>
          </p:cNvSpPr>
          <p:nvPr>
            <p:ph type="body" idx="48"/>
          </p:nvPr>
        </p:nvSpPr>
        <p:spPr>
          <a:xfrm>
            <a:off x="2552702" y="3890773"/>
            <a:ext cx="723899"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06" name="Google Shape;506;p40"/>
          <p:cNvSpPr txBox="1">
            <a:spLocks noGrp="1"/>
          </p:cNvSpPr>
          <p:nvPr>
            <p:ph type="body" idx="49"/>
          </p:nvPr>
        </p:nvSpPr>
        <p:spPr>
          <a:xfrm>
            <a:off x="3276600" y="3890773"/>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07" name="Google Shape;507;p40"/>
          <p:cNvSpPr txBox="1">
            <a:spLocks noGrp="1"/>
          </p:cNvSpPr>
          <p:nvPr>
            <p:ph type="body" idx="50"/>
          </p:nvPr>
        </p:nvSpPr>
        <p:spPr>
          <a:xfrm>
            <a:off x="3962408" y="3890773"/>
            <a:ext cx="723900"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08" name="Google Shape;508;p40"/>
          <p:cNvSpPr txBox="1">
            <a:spLocks noGrp="1"/>
          </p:cNvSpPr>
          <p:nvPr>
            <p:ph type="body" idx="51"/>
          </p:nvPr>
        </p:nvSpPr>
        <p:spPr>
          <a:xfrm>
            <a:off x="4686301" y="3890773"/>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09" name="Google Shape;509;p40"/>
          <p:cNvSpPr txBox="1">
            <a:spLocks noGrp="1"/>
          </p:cNvSpPr>
          <p:nvPr>
            <p:ph type="body" idx="52"/>
          </p:nvPr>
        </p:nvSpPr>
        <p:spPr>
          <a:xfrm>
            <a:off x="5372108" y="3890773"/>
            <a:ext cx="723900"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10" name="Google Shape;510;p40"/>
          <p:cNvSpPr txBox="1">
            <a:spLocks noGrp="1"/>
          </p:cNvSpPr>
          <p:nvPr>
            <p:ph type="body" idx="53"/>
          </p:nvPr>
        </p:nvSpPr>
        <p:spPr>
          <a:xfrm>
            <a:off x="6096010" y="3890773"/>
            <a:ext cx="685799"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11" name="Google Shape;511;p40"/>
          <p:cNvSpPr txBox="1">
            <a:spLocks noGrp="1"/>
          </p:cNvSpPr>
          <p:nvPr>
            <p:ph type="body" idx="54"/>
          </p:nvPr>
        </p:nvSpPr>
        <p:spPr>
          <a:xfrm>
            <a:off x="6781802" y="3890773"/>
            <a:ext cx="723899"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12" name="Google Shape;512;p40"/>
          <p:cNvSpPr txBox="1">
            <a:spLocks noGrp="1"/>
          </p:cNvSpPr>
          <p:nvPr>
            <p:ph type="body" idx="55"/>
          </p:nvPr>
        </p:nvSpPr>
        <p:spPr>
          <a:xfrm>
            <a:off x="7505708" y="3890773"/>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13" name="Google Shape;513;p40"/>
          <p:cNvSpPr txBox="1">
            <a:spLocks noGrp="1"/>
          </p:cNvSpPr>
          <p:nvPr>
            <p:ph type="body" idx="56"/>
          </p:nvPr>
        </p:nvSpPr>
        <p:spPr>
          <a:xfrm>
            <a:off x="8191507" y="3890773"/>
            <a:ext cx="723900"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14" name="Google Shape;514;p40"/>
          <p:cNvSpPr txBox="1">
            <a:spLocks noGrp="1"/>
          </p:cNvSpPr>
          <p:nvPr>
            <p:ph type="body" idx="57"/>
          </p:nvPr>
        </p:nvSpPr>
        <p:spPr>
          <a:xfrm>
            <a:off x="8915400" y="3890773"/>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15" name="Google Shape;515;p40"/>
          <p:cNvSpPr txBox="1">
            <a:spLocks noGrp="1"/>
          </p:cNvSpPr>
          <p:nvPr>
            <p:ph type="body" idx="58"/>
          </p:nvPr>
        </p:nvSpPr>
        <p:spPr>
          <a:xfrm>
            <a:off x="9601208" y="3890773"/>
            <a:ext cx="723900"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16" name="Google Shape;516;p40"/>
          <p:cNvSpPr txBox="1">
            <a:spLocks noGrp="1"/>
          </p:cNvSpPr>
          <p:nvPr>
            <p:ph type="body" idx="59"/>
          </p:nvPr>
        </p:nvSpPr>
        <p:spPr>
          <a:xfrm>
            <a:off x="10325101" y="3890773"/>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17" name="Google Shape;517;p40"/>
          <p:cNvSpPr txBox="1">
            <a:spLocks noGrp="1"/>
          </p:cNvSpPr>
          <p:nvPr>
            <p:ph type="body" idx="60"/>
          </p:nvPr>
        </p:nvSpPr>
        <p:spPr>
          <a:xfrm>
            <a:off x="1181109" y="4574732"/>
            <a:ext cx="685799"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18" name="Google Shape;518;p40"/>
          <p:cNvSpPr txBox="1">
            <a:spLocks noGrp="1"/>
          </p:cNvSpPr>
          <p:nvPr>
            <p:ph type="body" idx="61"/>
          </p:nvPr>
        </p:nvSpPr>
        <p:spPr>
          <a:xfrm>
            <a:off x="1866900" y="4574732"/>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19" name="Google Shape;519;p40"/>
          <p:cNvSpPr txBox="1">
            <a:spLocks noGrp="1"/>
          </p:cNvSpPr>
          <p:nvPr>
            <p:ph type="body" idx="62"/>
          </p:nvPr>
        </p:nvSpPr>
        <p:spPr>
          <a:xfrm>
            <a:off x="2552702" y="4574732"/>
            <a:ext cx="723899"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20" name="Google Shape;520;p40"/>
          <p:cNvSpPr txBox="1">
            <a:spLocks noGrp="1"/>
          </p:cNvSpPr>
          <p:nvPr>
            <p:ph type="body" idx="63"/>
          </p:nvPr>
        </p:nvSpPr>
        <p:spPr>
          <a:xfrm>
            <a:off x="3276600" y="4574732"/>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21" name="Google Shape;521;p40"/>
          <p:cNvSpPr txBox="1">
            <a:spLocks noGrp="1"/>
          </p:cNvSpPr>
          <p:nvPr>
            <p:ph type="body" idx="64"/>
          </p:nvPr>
        </p:nvSpPr>
        <p:spPr>
          <a:xfrm>
            <a:off x="3962408" y="4574732"/>
            <a:ext cx="723900"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22" name="Google Shape;522;p40"/>
          <p:cNvSpPr txBox="1">
            <a:spLocks noGrp="1"/>
          </p:cNvSpPr>
          <p:nvPr>
            <p:ph type="body" idx="65"/>
          </p:nvPr>
        </p:nvSpPr>
        <p:spPr>
          <a:xfrm>
            <a:off x="4686301" y="4574732"/>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23" name="Google Shape;523;p40"/>
          <p:cNvSpPr txBox="1">
            <a:spLocks noGrp="1"/>
          </p:cNvSpPr>
          <p:nvPr>
            <p:ph type="body" idx="66"/>
          </p:nvPr>
        </p:nvSpPr>
        <p:spPr>
          <a:xfrm>
            <a:off x="5372108" y="4574732"/>
            <a:ext cx="723900"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24" name="Google Shape;524;p40"/>
          <p:cNvSpPr txBox="1">
            <a:spLocks noGrp="1"/>
          </p:cNvSpPr>
          <p:nvPr>
            <p:ph type="body" idx="67"/>
          </p:nvPr>
        </p:nvSpPr>
        <p:spPr>
          <a:xfrm>
            <a:off x="6096010" y="4574732"/>
            <a:ext cx="685799"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25" name="Google Shape;525;p40"/>
          <p:cNvSpPr txBox="1">
            <a:spLocks noGrp="1"/>
          </p:cNvSpPr>
          <p:nvPr>
            <p:ph type="body" idx="68"/>
          </p:nvPr>
        </p:nvSpPr>
        <p:spPr>
          <a:xfrm>
            <a:off x="6781802" y="4574732"/>
            <a:ext cx="723899"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26" name="Google Shape;526;p40"/>
          <p:cNvSpPr txBox="1">
            <a:spLocks noGrp="1"/>
          </p:cNvSpPr>
          <p:nvPr>
            <p:ph type="body" idx="69"/>
          </p:nvPr>
        </p:nvSpPr>
        <p:spPr>
          <a:xfrm>
            <a:off x="7505708" y="4574732"/>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27" name="Google Shape;527;p40"/>
          <p:cNvSpPr txBox="1">
            <a:spLocks noGrp="1"/>
          </p:cNvSpPr>
          <p:nvPr>
            <p:ph type="body" idx="70"/>
          </p:nvPr>
        </p:nvSpPr>
        <p:spPr>
          <a:xfrm>
            <a:off x="8191507" y="4574732"/>
            <a:ext cx="723900"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28" name="Google Shape;528;p40"/>
          <p:cNvSpPr txBox="1">
            <a:spLocks noGrp="1"/>
          </p:cNvSpPr>
          <p:nvPr>
            <p:ph type="body" idx="71"/>
          </p:nvPr>
        </p:nvSpPr>
        <p:spPr>
          <a:xfrm>
            <a:off x="8915400" y="4574732"/>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29" name="Google Shape;529;p40"/>
          <p:cNvSpPr txBox="1">
            <a:spLocks noGrp="1"/>
          </p:cNvSpPr>
          <p:nvPr>
            <p:ph type="body" idx="72"/>
          </p:nvPr>
        </p:nvSpPr>
        <p:spPr>
          <a:xfrm>
            <a:off x="9601208" y="4574732"/>
            <a:ext cx="723900"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30" name="Google Shape;530;p40"/>
          <p:cNvSpPr txBox="1">
            <a:spLocks noGrp="1"/>
          </p:cNvSpPr>
          <p:nvPr>
            <p:ph type="body" idx="73"/>
          </p:nvPr>
        </p:nvSpPr>
        <p:spPr>
          <a:xfrm>
            <a:off x="10325101" y="4574732"/>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31" name="Google Shape;531;p40"/>
          <p:cNvSpPr txBox="1">
            <a:spLocks noGrp="1"/>
          </p:cNvSpPr>
          <p:nvPr>
            <p:ph type="body" idx="74"/>
          </p:nvPr>
        </p:nvSpPr>
        <p:spPr>
          <a:xfrm>
            <a:off x="1181109" y="5259983"/>
            <a:ext cx="685799"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32" name="Google Shape;532;p40"/>
          <p:cNvSpPr txBox="1">
            <a:spLocks noGrp="1"/>
          </p:cNvSpPr>
          <p:nvPr>
            <p:ph type="body" idx="75"/>
          </p:nvPr>
        </p:nvSpPr>
        <p:spPr>
          <a:xfrm>
            <a:off x="1866901" y="5259983"/>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33" name="Google Shape;533;p40"/>
          <p:cNvSpPr txBox="1">
            <a:spLocks noGrp="1"/>
          </p:cNvSpPr>
          <p:nvPr>
            <p:ph type="body" idx="76"/>
          </p:nvPr>
        </p:nvSpPr>
        <p:spPr>
          <a:xfrm>
            <a:off x="2552705" y="5259983"/>
            <a:ext cx="723899"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34" name="Google Shape;534;p40"/>
          <p:cNvSpPr txBox="1">
            <a:spLocks noGrp="1"/>
          </p:cNvSpPr>
          <p:nvPr>
            <p:ph type="body" idx="77"/>
          </p:nvPr>
        </p:nvSpPr>
        <p:spPr>
          <a:xfrm>
            <a:off x="3276601" y="5259983"/>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35" name="Google Shape;535;p40"/>
          <p:cNvSpPr txBox="1">
            <a:spLocks noGrp="1"/>
          </p:cNvSpPr>
          <p:nvPr>
            <p:ph type="body" idx="78"/>
          </p:nvPr>
        </p:nvSpPr>
        <p:spPr>
          <a:xfrm>
            <a:off x="3962408" y="5259983"/>
            <a:ext cx="723900"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36" name="Google Shape;536;p40"/>
          <p:cNvSpPr txBox="1">
            <a:spLocks noGrp="1"/>
          </p:cNvSpPr>
          <p:nvPr>
            <p:ph type="body" idx="79"/>
          </p:nvPr>
        </p:nvSpPr>
        <p:spPr>
          <a:xfrm>
            <a:off x="4686303" y="5259983"/>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37" name="Google Shape;537;p40"/>
          <p:cNvSpPr txBox="1">
            <a:spLocks noGrp="1"/>
          </p:cNvSpPr>
          <p:nvPr>
            <p:ph type="body" idx="80"/>
          </p:nvPr>
        </p:nvSpPr>
        <p:spPr>
          <a:xfrm>
            <a:off x="5372108" y="5259983"/>
            <a:ext cx="723900"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38" name="Google Shape;538;p40"/>
          <p:cNvSpPr txBox="1">
            <a:spLocks noGrp="1"/>
          </p:cNvSpPr>
          <p:nvPr>
            <p:ph type="body" idx="81"/>
          </p:nvPr>
        </p:nvSpPr>
        <p:spPr>
          <a:xfrm>
            <a:off x="6096010" y="5259983"/>
            <a:ext cx="685799"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39" name="Google Shape;539;p40"/>
          <p:cNvSpPr txBox="1">
            <a:spLocks noGrp="1"/>
          </p:cNvSpPr>
          <p:nvPr>
            <p:ph type="body" idx="82"/>
          </p:nvPr>
        </p:nvSpPr>
        <p:spPr>
          <a:xfrm>
            <a:off x="6781806" y="5259983"/>
            <a:ext cx="723899"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40" name="Google Shape;540;p40"/>
          <p:cNvSpPr txBox="1">
            <a:spLocks noGrp="1"/>
          </p:cNvSpPr>
          <p:nvPr>
            <p:ph type="body" idx="83"/>
          </p:nvPr>
        </p:nvSpPr>
        <p:spPr>
          <a:xfrm>
            <a:off x="7505708" y="5259983"/>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41" name="Google Shape;541;p40"/>
          <p:cNvSpPr txBox="1">
            <a:spLocks noGrp="1"/>
          </p:cNvSpPr>
          <p:nvPr>
            <p:ph type="body" idx="84"/>
          </p:nvPr>
        </p:nvSpPr>
        <p:spPr>
          <a:xfrm>
            <a:off x="8191507" y="5259983"/>
            <a:ext cx="723900"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42" name="Google Shape;542;p40"/>
          <p:cNvSpPr txBox="1">
            <a:spLocks noGrp="1"/>
          </p:cNvSpPr>
          <p:nvPr>
            <p:ph type="body" idx="85"/>
          </p:nvPr>
        </p:nvSpPr>
        <p:spPr>
          <a:xfrm>
            <a:off x="8915401" y="5259983"/>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43" name="Google Shape;543;p40"/>
          <p:cNvSpPr txBox="1">
            <a:spLocks noGrp="1"/>
          </p:cNvSpPr>
          <p:nvPr>
            <p:ph type="body" idx="86"/>
          </p:nvPr>
        </p:nvSpPr>
        <p:spPr>
          <a:xfrm>
            <a:off x="9601208" y="5259983"/>
            <a:ext cx="723900"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44" name="Google Shape;544;p40"/>
          <p:cNvSpPr txBox="1">
            <a:spLocks noGrp="1"/>
          </p:cNvSpPr>
          <p:nvPr>
            <p:ph type="body" idx="87"/>
          </p:nvPr>
        </p:nvSpPr>
        <p:spPr>
          <a:xfrm>
            <a:off x="10325103" y="5263031"/>
            <a:ext cx="685801" cy="644398"/>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2000"/>
              <a:buFont typeface="Arial"/>
              <a:buNone/>
              <a:defRPr sz="2000" b="0">
                <a:solidFill>
                  <a:schemeClr val="dk1"/>
                </a:solidFill>
                <a:latin typeface="Arial"/>
                <a:ea typeface="Arial"/>
                <a:cs typeface="Arial"/>
                <a:sym typeface="Aria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45" name="Google Shape;545;p40"/>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ur Staff - EA">
  <p:cSld name="Our Staff - EA">
    <p:spTree>
      <p:nvGrpSpPr>
        <p:cNvPr id="1" name="Shape 546"/>
        <p:cNvGrpSpPr/>
        <p:nvPr/>
      </p:nvGrpSpPr>
      <p:grpSpPr>
        <a:xfrm>
          <a:off x="0" y="0"/>
          <a:ext cx="0" cy="0"/>
          <a:chOff x="0" y="0"/>
          <a:chExt cx="0" cy="0"/>
        </a:xfrm>
      </p:grpSpPr>
      <p:sp>
        <p:nvSpPr>
          <p:cNvPr id="547" name="Google Shape;547;p41"/>
          <p:cNvSpPr>
            <a:spLocks noGrp="1"/>
          </p:cNvSpPr>
          <p:nvPr>
            <p:ph type="pic" idx="2"/>
          </p:nvPr>
        </p:nvSpPr>
        <p:spPr>
          <a:xfrm>
            <a:off x="7601238" y="-4923880"/>
            <a:ext cx="6181181" cy="6181180"/>
          </a:xfrm>
          <a:prstGeom prst="donut">
            <a:avLst>
              <a:gd name="adj" fmla="val 25000"/>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2800"/>
              <a:buFont typeface="Arial"/>
              <a:buNone/>
              <a:defRPr sz="28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548" name="Google Shape;548;p41"/>
          <p:cNvSpPr txBox="1">
            <a:spLocks noGrp="1"/>
          </p:cNvSpPr>
          <p:nvPr>
            <p:ph type="body" idx="1"/>
          </p:nvPr>
        </p:nvSpPr>
        <p:spPr>
          <a:xfrm>
            <a:off x="4849646" y="5084894"/>
            <a:ext cx="2486281" cy="230054"/>
          </a:xfrm>
          <a:prstGeom prst="rect">
            <a:avLst/>
          </a:prstGeom>
          <a:noFill/>
          <a:ln>
            <a:noFill/>
          </a:ln>
        </p:spPr>
        <p:txBody>
          <a:bodyPr spcFirstLastPara="1" wrap="square" lIns="0" tIns="0" rIns="0" bIns="0" anchor="t" anchorCtr="0">
            <a:noAutofit/>
          </a:bodyPr>
          <a:lstStyle>
            <a:lvl1pPr marL="457200" lvl="0" indent="-228600" algn="ctr">
              <a:lnSpc>
                <a:spcPct val="145000"/>
              </a:lnSpc>
              <a:spcBef>
                <a:spcPts val="0"/>
              </a:spcBef>
              <a:spcAft>
                <a:spcPts val="0"/>
              </a:spcAft>
              <a:buClr>
                <a:schemeClr val="dk1"/>
              </a:buClr>
              <a:buSzPts val="1200"/>
              <a:buNone/>
              <a:defRPr sz="12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49" name="Google Shape;549;p41"/>
          <p:cNvSpPr txBox="1">
            <a:spLocks noGrp="1"/>
          </p:cNvSpPr>
          <p:nvPr>
            <p:ph type="body" idx="3"/>
          </p:nvPr>
        </p:nvSpPr>
        <p:spPr>
          <a:xfrm>
            <a:off x="4849646" y="5296230"/>
            <a:ext cx="2486281" cy="304470"/>
          </a:xfrm>
          <a:prstGeom prst="rect">
            <a:avLst/>
          </a:prstGeom>
          <a:noFill/>
          <a:ln>
            <a:noFill/>
          </a:ln>
        </p:spPr>
        <p:txBody>
          <a:bodyPr spcFirstLastPara="1" wrap="square" lIns="0" tIns="91425" rIns="0" bIns="0" anchor="t" anchorCtr="0">
            <a:noAutofit/>
          </a:bodyPr>
          <a:lstStyle>
            <a:lvl1pPr marL="457200" lvl="0" indent="-228600" algn="ctr">
              <a:lnSpc>
                <a:spcPct val="145000"/>
              </a:lnSpc>
              <a:spcBef>
                <a:spcPts val="0"/>
              </a:spcBef>
              <a:spcAft>
                <a:spcPts val="0"/>
              </a:spcAft>
              <a:buClr>
                <a:schemeClr val="dk2"/>
              </a:buClr>
              <a:buSzPts val="1000"/>
              <a:buNone/>
              <a:defRPr sz="1000" b="0">
                <a:solidFill>
                  <a:schemeClr val="dk2"/>
                </a:solidFill>
                <a:latin typeface="Lato Light"/>
                <a:ea typeface="Lato Light"/>
                <a:cs typeface="Lato Light"/>
                <a:sym typeface="Lato Ligh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50" name="Google Shape;550;p41"/>
          <p:cNvSpPr txBox="1">
            <a:spLocks noGrp="1"/>
          </p:cNvSpPr>
          <p:nvPr>
            <p:ph type="body" idx="4"/>
          </p:nvPr>
        </p:nvSpPr>
        <p:spPr>
          <a:xfrm>
            <a:off x="1866910" y="5084894"/>
            <a:ext cx="2455135" cy="230054"/>
          </a:xfrm>
          <a:prstGeom prst="rect">
            <a:avLst/>
          </a:prstGeom>
          <a:noFill/>
          <a:ln>
            <a:noFill/>
          </a:ln>
        </p:spPr>
        <p:txBody>
          <a:bodyPr spcFirstLastPara="1" wrap="square" lIns="0" tIns="0" rIns="0" bIns="0" anchor="t" anchorCtr="0">
            <a:noAutofit/>
          </a:bodyPr>
          <a:lstStyle>
            <a:lvl1pPr marL="457200" lvl="0" indent="-228600" algn="ctr">
              <a:lnSpc>
                <a:spcPct val="145000"/>
              </a:lnSpc>
              <a:spcBef>
                <a:spcPts val="0"/>
              </a:spcBef>
              <a:spcAft>
                <a:spcPts val="0"/>
              </a:spcAft>
              <a:buClr>
                <a:schemeClr val="dk1"/>
              </a:buClr>
              <a:buSzPts val="1200"/>
              <a:buNone/>
              <a:defRPr sz="12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51" name="Google Shape;551;p41"/>
          <p:cNvSpPr>
            <a:spLocks noGrp="1"/>
          </p:cNvSpPr>
          <p:nvPr>
            <p:ph type="pic" idx="5"/>
          </p:nvPr>
        </p:nvSpPr>
        <p:spPr>
          <a:xfrm>
            <a:off x="2310420" y="3239528"/>
            <a:ext cx="1559616" cy="1559616"/>
          </a:xfrm>
          <a:prstGeom prst="rect">
            <a:avLst/>
          </a:prstGeom>
          <a:solidFill>
            <a:schemeClr val="lt2"/>
          </a:solidFill>
          <a:ln>
            <a:noFill/>
          </a:ln>
        </p:spPr>
        <p:txBody>
          <a:bodyPr spcFirstLastPara="1" wrap="square" lIns="0" tIns="0" rIns="0" bIns="0" anchor="ctr" anchorCtr="0">
            <a:noAutofit/>
          </a:bodyPr>
          <a:lstStyle>
            <a:lvl1pPr marR="0" lvl="0" algn="ctr" rtl="0">
              <a:lnSpc>
                <a:spcPct val="150000"/>
              </a:lnSpc>
              <a:spcBef>
                <a:spcPts val="1000"/>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552" name="Google Shape;552;p41"/>
          <p:cNvSpPr txBox="1">
            <a:spLocks noGrp="1"/>
          </p:cNvSpPr>
          <p:nvPr>
            <p:ph type="body" idx="6"/>
          </p:nvPr>
        </p:nvSpPr>
        <p:spPr>
          <a:xfrm>
            <a:off x="1866910" y="5296230"/>
            <a:ext cx="2455135" cy="304470"/>
          </a:xfrm>
          <a:prstGeom prst="rect">
            <a:avLst/>
          </a:prstGeom>
          <a:noFill/>
          <a:ln>
            <a:noFill/>
          </a:ln>
        </p:spPr>
        <p:txBody>
          <a:bodyPr spcFirstLastPara="1" wrap="square" lIns="0" tIns="91425" rIns="0" bIns="0" anchor="t" anchorCtr="0">
            <a:noAutofit/>
          </a:bodyPr>
          <a:lstStyle>
            <a:lvl1pPr marL="457200" lvl="0" indent="-228600" algn="ctr">
              <a:lnSpc>
                <a:spcPct val="145000"/>
              </a:lnSpc>
              <a:spcBef>
                <a:spcPts val="0"/>
              </a:spcBef>
              <a:spcAft>
                <a:spcPts val="0"/>
              </a:spcAft>
              <a:buClr>
                <a:schemeClr val="dk2"/>
              </a:buClr>
              <a:buSzPts val="1000"/>
              <a:buNone/>
              <a:defRPr sz="1000" b="0">
                <a:solidFill>
                  <a:schemeClr val="dk2"/>
                </a:solidFill>
                <a:latin typeface="Lato Light"/>
                <a:ea typeface="Lato Light"/>
                <a:cs typeface="Lato Light"/>
                <a:sym typeface="Lato Ligh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53" name="Google Shape;553;p41"/>
          <p:cNvSpPr txBox="1">
            <a:spLocks noGrp="1"/>
          </p:cNvSpPr>
          <p:nvPr>
            <p:ph type="body" idx="7"/>
          </p:nvPr>
        </p:nvSpPr>
        <p:spPr>
          <a:xfrm>
            <a:off x="7849310" y="5084894"/>
            <a:ext cx="2461979" cy="230054"/>
          </a:xfrm>
          <a:prstGeom prst="rect">
            <a:avLst/>
          </a:prstGeom>
          <a:noFill/>
          <a:ln>
            <a:noFill/>
          </a:ln>
        </p:spPr>
        <p:txBody>
          <a:bodyPr spcFirstLastPara="1" wrap="square" lIns="0" tIns="0" rIns="0" bIns="0" anchor="t" anchorCtr="0">
            <a:noAutofit/>
          </a:bodyPr>
          <a:lstStyle>
            <a:lvl1pPr marL="457200" lvl="0" indent="-228600" algn="ctr">
              <a:lnSpc>
                <a:spcPct val="145000"/>
              </a:lnSpc>
              <a:spcBef>
                <a:spcPts val="0"/>
              </a:spcBef>
              <a:spcAft>
                <a:spcPts val="0"/>
              </a:spcAft>
              <a:buClr>
                <a:schemeClr val="dk1"/>
              </a:buClr>
              <a:buSzPts val="1200"/>
              <a:buNone/>
              <a:defRPr sz="12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54" name="Google Shape;554;p41"/>
          <p:cNvSpPr txBox="1">
            <a:spLocks noGrp="1"/>
          </p:cNvSpPr>
          <p:nvPr>
            <p:ph type="body" idx="8"/>
          </p:nvPr>
        </p:nvSpPr>
        <p:spPr>
          <a:xfrm>
            <a:off x="7849310" y="5296230"/>
            <a:ext cx="2461979" cy="304470"/>
          </a:xfrm>
          <a:prstGeom prst="rect">
            <a:avLst/>
          </a:prstGeom>
          <a:noFill/>
          <a:ln>
            <a:noFill/>
          </a:ln>
        </p:spPr>
        <p:txBody>
          <a:bodyPr spcFirstLastPara="1" wrap="square" lIns="0" tIns="91425" rIns="0" bIns="0" anchor="t" anchorCtr="0">
            <a:noAutofit/>
          </a:bodyPr>
          <a:lstStyle>
            <a:lvl1pPr marL="457200" lvl="0" indent="-228600" algn="ctr">
              <a:lnSpc>
                <a:spcPct val="145000"/>
              </a:lnSpc>
              <a:spcBef>
                <a:spcPts val="0"/>
              </a:spcBef>
              <a:spcAft>
                <a:spcPts val="0"/>
              </a:spcAft>
              <a:buClr>
                <a:schemeClr val="dk2"/>
              </a:buClr>
              <a:buSzPts val="1000"/>
              <a:buNone/>
              <a:defRPr sz="1000" b="0">
                <a:solidFill>
                  <a:schemeClr val="dk2"/>
                </a:solidFill>
                <a:latin typeface="Lato Light"/>
                <a:ea typeface="Lato Light"/>
                <a:cs typeface="Lato Light"/>
                <a:sym typeface="Lato Ligh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55" name="Google Shape;555;p41"/>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556" name="Google Shape;556;p41"/>
          <p:cNvSpPr txBox="1">
            <a:spLocks noGrp="1"/>
          </p:cNvSpPr>
          <p:nvPr>
            <p:ph type="body" idx="9"/>
          </p:nvPr>
        </p:nvSpPr>
        <p:spPr>
          <a:xfrm>
            <a:off x="1714501" y="788424"/>
            <a:ext cx="3601691" cy="723104"/>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57" name="Google Shape;557;p41"/>
          <p:cNvSpPr txBox="1">
            <a:spLocks noGrp="1"/>
          </p:cNvSpPr>
          <p:nvPr>
            <p:ph type="title"/>
          </p:nvPr>
        </p:nvSpPr>
        <p:spPr>
          <a:xfrm>
            <a:off x="1714501" y="1581546"/>
            <a:ext cx="3601691" cy="1188943"/>
          </a:xfrm>
          <a:prstGeom prst="rect">
            <a:avLst/>
          </a:prstGeom>
          <a:noFill/>
          <a:ln>
            <a:noFill/>
          </a:ln>
        </p:spPr>
        <p:txBody>
          <a:bodyPr spcFirstLastPara="1" wrap="square" lIns="0" tIns="0" rIns="0" bIns="91425" anchor="t" anchorCtr="0">
            <a:noAutofit/>
          </a:bodyPr>
          <a:lstStyle>
            <a:lvl1pPr lvl="0" algn="l">
              <a:lnSpc>
                <a:spcPct val="80000"/>
              </a:lnSpc>
              <a:spcBef>
                <a:spcPts val="0"/>
              </a:spcBef>
              <a:spcAft>
                <a:spcPts val="0"/>
              </a:spcAft>
              <a:buClr>
                <a:schemeClr val="dk1"/>
              </a:buClr>
              <a:buSzPts val="3600"/>
              <a:buFont typeface="Montserrat"/>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8" name="Google Shape;558;p41"/>
          <p:cNvSpPr txBox="1">
            <a:spLocks noGrp="1"/>
          </p:cNvSpPr>
          <p:nvPr>
            <p:ph type="body" idx="13"/>
          </p:nvPr>
        </p:nvSpPr>
        <p:spPr>
          <a:xfrm>
            <a:off x="5373689" y="1581546"/>
            <a:ext cx="6056311" cy="1188943"/>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00"/>
              <a:buNone/>
              <a:defRPr sz="10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59" name="Google Shape;559;p41"/>
          <p:cNvSpPr>
            <a:spLocks noGrp="1"/>
          </p:cNvSpPr>
          <p:nvPr>
            <p:ph type="pic" idx="14"/>
          </p:nvPr>
        </p:nvSpPr>
        <p:spPr>
          <a:xfrm>
            <a:off x="5316192" y="3239528"/>
            <a:ext cx="1559616" cy="1559616"/>
          </a:xfrm>
          <a:prstGeom prst="rect">
            <a:avLst/>
          </a:prstGeom>
          <a:solidFill>
            <a:schemeClr val="lt2"/>
          </a:solidFill>
          <a:ln>
            <a:noFill/>
          </a:ln>
        </p:spPr>
        <p:txBody>
          <a:bodyPr spcFirstLastPara="1" wrap="square" lIns="0" tIns="0" rIns="0" bIns="0" anchor="ctr" anchorCtr="0">
            <a:noAutofit/>
          </a:bodyPr>
          <a:lstStyle>
            <a:lvl1pPr marR="0" lvl="0" algn="ctr" rtl="0">
              <a:lnSpc>
                <a:spcPct val="150000"/>
              </a:lnSpc>
              <a:spcBef>
                <a:spcPts val="1000"/>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560" name="Google Shape;560;p41"/>
          <p:cNvSpPr>
            <a:spLocks noGrp="1"/>
          </p:cNvSpPr>
          <p:nvPr>
            <p:ph type="pic" idx="15"/>
          </p:nvPr>
        </p:nvSpPr>
        <p:spPr>
          <a:xfrm>
            <a:off x="8300491" y="3239528"/>
            <a:ext cx="1559616" cy="1559616"/>
          </a:xfrm>
          <a:prstGeom prst="rect">
            <a:avLst/>
          </a:prstGeom>
          <a:solidFill>
            <a:schemeClr val="lt2"/>
          </a:solidFill>
          <a:ln>
            <a:noFill/>
          </a:ln>
        </p:spPr>
        <p:txBody>
          <a:bodyPr spcFirstLastPara="1" wrap="square" lIns="0" tIns="0" rIns="0" bIns="0" anchor="ctr" anchorCtr="0">
            <a:noAutofit/>
          </a:bodyPr>
          <a:lstStyle>
            <a:lvl1pPr marR="0" lvl="0" algn="ctr" rtl="0">
              <a:lnSpc>
                <a:spcPct val="150000"/>
              </a:lnSpc>
              <a:spcBef>
                <a:spcPts val="1000"/>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561" name="Google Shape;561;p41"/>
          <p:cNvSpPr/>
          <p:nvPr/>
        </p:nvSpPr>
        <p:spPr>
          <a:xfrm>
            <a:off x="0" y="6177491"/>
            <a:ext cx="1714501" cy="41563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pic>
        <p:nvPicPr>
          <p:cNvPr id="562" name="Google Shape;562;p41"/>
          <p:cNvPicPr preferRelativeResize="0"/>
          <p:nvPr/>
        </p:nvPicPr>
        <p:blipFill rotWithShape="1">
          <a:blip r:embed="rId2">
            <a:alphaModFix/>
          </a:blip>
          <a:srcRect/>
          <a:stretch/>
        </p:blipFill>
        <p:spPr>
          <a:xfrm>
            <a:off x="159747" y="6248108"/>
            <a:ext cx="1194920" cy="28388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Program Highlight - EA">
  <p:cSld name="Program Highlight - EA">
    <p:spTree>
      <p:nvGrpSpPr>
        <p:cNvPr id="1" name="Shape 563"/>
        <p:cNvGrpSpPr/>
        <p:nvPr/>
      </p:nvGrpSpPr>
      <p:grpSpPr>
        <a:xfrm>
          <a:off x="0" y="0"/>
          <a:ext cx="0" cy="0"/>
          <a:chOff x="0" y="0"/>
          <a:chExt cx="0" cy="0"/>
        </a:xfrm>
      </p:grpSpPr>
      <p:sp>
        <p:nvSpPr>
          <p:cNvPr id="564" name="Google Shape;564;p42"/>
          <p:cNvSpPr>
            <a:spLocks noGrp="1"/>
          </p:cNvSpPr>
          <p:nvPr>
            <p:ph type="pic" idx="2"/>
          </p:nvPr>
        </p:nvSpPr>
        <p:spPr>
          <a:xfrm>
            <a:off x="0" y="0"/>
            <a:ext cx="6096000" cy="6858000"/>
          </a:xfrm>
          <a:prstGeom prst="rect">
            <a:avLst/>
          </a:prstGeom>
          <a:solidFill>
            <a:schemeClr val="lt2"/>
          </a:solidFill>
          <a:ln>
            <a:noFill/>
          </a:ln>
        </p:spPr>
        <p:txBody>
          <a:bodyPr spcFirstLastPara="1" wrap="square" lIns="0" tIns="0" rIns="0" bIns="0" anchor="ctr" anchorCtr="0">
            <a:noAutofit/>
          </a:bodyPr>
          <a:lstStyle>
            <a:lvl1pPr marR="0" lvl="0" algn="ctr" rtl="0">
              <a:lnSpc>
                <a:spcPct val="150000"/>
              </a:lnSpc>
              <a:spcBef>
                <a:spcPts val="1000"/>
              </a:spcBef>
              <a:spcAft>
                <a:spcPts val="0"/>
              </a:spcAft>
              <a:buClr>
                <a:schemeClr val="dk1"/>
              </a:buClr>
              <a:buSzPts val="800"/>
              <a:buFont typeface="Arial"/>
              <a:buNone/>
              <a:defRPr sz="8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565" name="Google Shape;565;p42"/>
          <p:cNvSpPr txBox="1">
            <a:spLocks noGrp="1"/>
          </p:cNvSpPr>
          <p:nvPr>
            <p:ph type="title"/>
          </p:nvPr>
        </p:nvSpPr>
        <p:spPr>
          <a:xfrm>
            <a:off x="1714500" y="1980404"/>
            <a:ext cx="3659188" cy="1448596"/>
          </a:xfrm>
          <a:prstGeom prst="rect">
            <a:avLst/>
          </a:prstGeom>
          <a:noFill/>
          <a:ln>
            <a:noFill/>
          </a:ln>
        </p:spPr>
        <p:txBody>
          <a:bodyPr spcFirstLastPara="1" wrap="square" lIns="0" tIns="0" rIns="0" bIns="91425" anchor="t" anchorCtr="0">
            <a:noAutofit/>
          </a:bodyPr>
          <a:lstStyle>
            <a:lvl1pPr lvl="0" algn="l">
              <a:lnSpc>
                <a:spcPct val="80000"/>
              </a:lnSpc>
              <a:spcBef>
                <a:spcPts val="0"/>
              </a:spcBef>
              <a:spcAft>
                <a:spcPts val="0"/>
              </a:spcAft>
              <a:buClr>
                <a:schemeClr val="dk1"/>
              </a:buClr>
              <a:buSzPts val="3600"/>
              <a:buFont typeface="Montserrat"/>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6" name="Google Shape;566;p42"/>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567" name="Google Shape;567;p42"/>
          <p:cNvSpPr txBox="1">
            <a:spLocks noGrp="1"/>
          </p:cNvSpPr>
          <p:nvPr>
            <p:ph type="body" idx="1"/>
          </p:nvPr>
        </p:nvSpPr>
        <p:spPr>
          <a:xfrm>
            <a:off x="1714500" y="840332"/>
            <a:ext cx="3659188" cy="723104"/>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68" name="Google Shape;568;p42"/>
          <p:cNvSpPr txBox="1">
            <a:spLocks noGrp="1"/>
          </p:cNvSpPr>
          <p:nvPr>
            <p:ph type="body" idx="3"/>
          </p:nvPr>
        </p:nvSpPr>
        <p:spPr>
          <a:xfrm>
            <a:off x="6781800" y="2247987"/>
            <a:ext cx="4648200" cy="1896762"/>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1000"/>
              </a:spcBef>
              <a:spcAft>
                <a:spcPts val="0"/>
              </a:spcAft>
              <a:buClr>
                <a:schemeClr val="dk1"/>
              </a:buClr>
              <a:buSzPts val="1600"/>
              <a:buNone/>
              <a:defRPr sz="1600" b="1" i="0">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69" name="Google Shape;569;p42"/>
          <p:cNvSpPr txBox="1">
            <a:spLocks noGrp="1"/>
          </p:cNvSpPr>
          <p:nvPr>
            <p:ph type="body" idx="4"/>
          </p:nvPr>
        </p:nvSpPr>
        <p:spPr>
          <a:xfrm>
            <a:off x="7420484" y="5260069"/>
            <a:ext cx="4009516" cy="340631"/>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800"/>
              <a:buNone/>
              <a:defRPr sz="8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cxnSp>
        <p:nvCxnSpPr>
          <p:cNvPr id="570" name="Google Shape;570;p42"/>
          <p:cNvCxnSpPr/>
          <p:nvPr/>
        </p:nvCxnSpPr>
        <p:spPr>
          <a:xfrm>
            <a:off x="7420484" y="5260069"/>
            <a:ext cx="2110434" cy="0"/>
          </a:xfrm>
          <a:prstGeom prst="straightConnector1">
            <a:avLst/>
          </a:prstGeom>
          <a:noFill/>
          <a:ln w="9525" cap="flat" cmpd="sng">
            <a:solidFill>
              <a:schemeClr val="dk1">
                <a:alpha val="20000"/>
              </a:schemeClr>
            </a:solidFill>
            <a:prstDash val="solid"/>
            <a:miter lim="800000"/>
            <a:headEnd type="none" w="sm" len="sm"/>
            <a:tailEnd type="none" w="sm" len="sm"/>
          </a:ln>
        </p:spPr>
      </p:cxnSp>
      <p:sp>
        <p:nvSpPr>
          <p:cNvPr id="571" name="Google Shape;571;p42"/>
          <p:cNvSpPr txBox="1">
            <a:spLocks noGrp="1"/>
          </p:cNvSpPr>
          <p:nvPr>
            <p:ph type="body" idx="5"/>
          </p:nvPr>
        </p:nvSpPr>
        <p:spPr>
          <a:xfrm>
            <a:off x="7420484" y="4968847"/>
            <a:ext cx="4009516" cy="284984"/>
          </a:xfrm>
          <a:prstGeom prst="rect">
            <a:avLst/>
          </a:prstGeom>
          <a:noFill/>
          <a:ln>
            <a:noFill/>
          </a:ln>
        </p:spPr>
        <p:txBody>
          <a:bodyPr spcFirstLastPara="1" wrap="square" lIns="0" tIns="0" rIns="0" bIns="0" anchor="b" anchorCtr="0">
            <a:noAutofit/>
          </a:bodyPr>
          <a:lstStyle>
            <a:lvl1pPr marL="457200" lvl="0" indent="-228600" algn="l">
              <a:lnSpc>
                <a:spcPct val="150000"/>
              </a:lnSpc>
              <a:spcBef>
                <a:spcPts val="1000"/>
              </a:spcBef>
              <a:spcAft>
                <a:spcPts val="0"/>
              </a:spcAft>
              <a:buClr>
                <a:schemeClr val="dk1"/>
              </a:buClr>
              <a:buSzPts val="900"/>
              <a:buNone/>
              <a:defRPr sz="9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72" name="Google Shape;572;p42"/>
          <p:cNvSpPr>
            <a:spLocks noGrp="1"/>
          </p:cNvSpPr>
          <p:nvPr>
            <p:ph type="pic" idx="6"/>
          </p:nvPr>
        </p:nvSpPr>
        <p:spPr>
          <a:xfrm>
            <a:off x="6766935" y="4975225"/>
            <a:ext cx="557212" cy="557213"/>
          </a:xfrm>
          <a:prstGeom prst="ellipse">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800"/>
              <a:buFont typeface="Arial"/>
              <a:buNone/>
              <a:defRPr sz="8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573" name="Google Shape;573;p42"/>
          <p:cNvSpPr/>
          <p:nvPr/>
        </p:nvSpPr>
        <p:spPr>
          <a:xfrm>
            <a:off x="0" y="6177491"/>
            <a:ext cx="1714501" cy="41563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pic>
        <p:nvPicPr>
          <p:cNvPr id="574" name="Google Shape;574;p42"/>
          <p:cNvPicPr preferRelativeResize="0"/>
          <p:nvPr/>
        </p:nvPicPr>
        <p:blipFill rotWithShape="1">
          <a:blip r:embed="rId2">
            <a:alphaModFix/>
          </a:blip>
          <a:srcRect/>
          <a:stretch/>
        </p:blipFill>
        <p:spPr>
          <a:xfrm>
            <a:off x="159747" y="6248108"/>
            <a:ext cx="1194920" cy="28388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8"/>
        <p:cNvGrpSpPr/>
        <p:nvPr/>
      </p:nvGrpSpPr>
      <p:grpSpPr>
        <a:xfrm>
          <a:off x="0" y="0"/>
          <a:ext cx="0" cy="0"/>
          <a:chOff x="0" y="0"/>
          <a:chExt cx="0" cy="0"/>
        </a:xfrm>
      </p:grpSpPr>
      <p:sp>
        <p:nvSpPr>
          <p:cNvPr id="79" name="Google Shape;79;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Program Details - EA">
  <p:cSld name="Program Details - EA">
    <p:spTree>
      <p:nvGrpSpPr>
        <p:cNvPr id="1" name="Shape 575"/>
        <p:cNvGrpSpPr/>
        <p:nvPr/>
      </p:nvGrpSpPr>
      <p:grpSpPr>
        <a:xfrm>
          <a:off x="0" y="0"/>
          <a:ext cx="0" cy="0"/>
          <a:chOff x="0" y="0"/>
          <a:chExt cx="0" cy="0"/>
        </a:xfrm>
      </p:grpSpPr>
      <p:sp>
        <p:nvSpPr>
          <p:cNvPr id="576" name="Google Shape;576;p43"/>
          <p:cNvSpPr>
            <a:spLocks noGrp="1"/>
          </p:cNvSpPr>
          <p:nvPr>
            <p:ph type="pic" idx="2"/>
          </p:nvPr>
        </p:nvSpPr>
        <p:spPr>
          <a:xfrm>
            <a:off x="-2993897" y="-754792"/>
            <a:ext cx="8367585" cy="8367584"/>
          </a:xfrm>
          <a:prstGeom prst="donut">
            <a:avLst>
              <a:gd name="adj" fmla="val 25000"/>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2800"/>
              <a:buFont typeface="Arial"/>
              <a:buNone/>
              <a:defRPr sz="28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577" name="Google Shape;577;p43"/>
          <p:cNvSpPr txBox="1">
            <a:spLocks noGrp="1"/>
          </p:cNvSpPr>
          <p:nvPr>
            <p:ph type="body" idx="1"/>
          </p:nvPr>
        </p:nvSpPr>
        <p:spPr>
          <a:xfrm>
            <a:off x="6102099" y="1851097"/>
            <a:ext cx="1998191" cy="25237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800"/>
              <a:buNone/>
              <a:defRPr sz="8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78" name="Google Shape;578;p43"/>
          <p:cNvSpPr txBox="1">
            <a:spLocks noGrp="1"/>
          </p:cNvSpPr>
          <p:nvPr>
            <p:ph type="body" idx="3"/>
          </p:nvPr>
        </p:nvSpPr>
        <p:spPr>
          <a:xfrm>
            <a:off x="769776" y="4114800"/>
            <a:ext cx="2971810" cy="1485900"/>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79" name="Google Shape;579;p43"/>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580" name="Google Shape;580;p43"/>
          <p:cNvSpPr txBox="1">
            <a:spLocks noGrp="1"/>
          </p:cNvSpPr>
          <p:nvPr>
            <p:ph type="body" idx="4"/>
          </p:nvPr>
        </p:nvSpPr>
        <p:spPr>
          <a:xfrm>
            <a:off x="6102099" y="1581172"/>
            <a:ext cx="1998191"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81" name="Google Shape;581;p43"/>
          <p:cNvSpPr txBox="1">
            <a:spLocks noGrp="1"/>
          </p:cNvSpPr>
          <p:nvPr>
            <p:ph type="body" idx="5"/>
          </p:nvPr>
        </p:nvSpPr>
        <p:spPr>
          <a:xfrm>
            <a:off x="769775" y="3429000"/>
            <a:ext cx="2971811" cy="685800"/>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82" name="Google Shape;582;p43"/>
          <p:cNvSpPr txBox="1">
            <a:spLocks noGrp="1"/>
          </p:cNvSpPr>
          <p:nvPr>
            <p:ph type="title"/>
          </p:nvPr>
        </p:nvSpPr>
        <p:spPr>
          <a:xfrm>
            <a:off x="769776" y="1257300"/>
            <a:ext cx="3653088" cy="2171701"/>
          </a:xfrm>
          <a:prstGeom prst="rect">
            <a:avLst/>
          </a:prstGeom>
          <a:noFill/>
          <a:ln>
            <a:noFill/>
          </a:ln>
        </p:spPr>
        <p:txBody>
          <a:bodyPr spcFirstLastPara="1" wrap="square" lIns="0" tIns="0" rIns="0" bIns="91425" anchor="t" anchorCtr="0">
            <a:noAutofit/>
          </a:bodyPr>
          <a:lstStyle>
            <a:lvl1pPr lvl="0" algn="l">
              <a:lnSpc>
                <a:spcPct val="80000"/>
              </a:lnSpc>
              <a:spcBef>
                <a:spcPts val="0"/>
              </a:spcBef>
              <a:spcAft>
                <a:spcPts val="0"/>
              </a:spcAft>
              <a:buClr>
                <a:schemeClr val="dk1"/>
              </a:buClr>
              <a:buSzPts val="4400"/>
              <a:buFont typeface="Montserrat"/>
              <a:buNone/>
              <a:defRPr sz="44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3" name="Google Shape;583;p43"/>
          <p:cNvSpPr/>
          <p:nvPr/>
        </p:nvSpPr>
        <p:spPr>
          <a:xfrm>
            <a:off x="5629275" y="1535978"/>
            <a:ext cx="412750" cy="412750"/>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584" name="Google Shape;584;p43"/>
          <p:cNvSpPr txBox="1">
            <a:spLocks noGrp="1"/>
          </p:cNvSpPr>
          <p:nvPr>
            <p:ph type="body" idx="6"/>
          </p:nvPr>
        </p:nvSpPr>
        <p:spPr>
          <a:xfrm>
            <a:off x="9425892" y="1851097"/>
            <a:ext cx="1998191" cy="25237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800"/>
              <a:buNone/>
              <a:defRPr sz="8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85" name="Google Shape;585;p43"/>
          <p:cNvSpPr txBox="1">
            <a:spLocks noGrp="1"/>
          </p:cNvSpPr>
          <p:nvPr>
            <p:ph type="body" idx="7"/>
          </p:nvPr>
        </p:nvSpPr>
        <p:spPr>
          <a:xfrm>
            <a:off x="9425892" y="1581172"/>
            <a:ext cx="1998191"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86" name="Google Shape;586;p43"/>
          <p:cNvSpPr/>
          <p:nvPr/>
        </p:nvSpPr>
        <p:spPr>
          <a:xfrm>
            <a:off x="8953068" y="1535978"/>
            <a:ext cx="412750" cy="369332"/>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587" name="Google Shape;587;p43"/>
          <p:cNvSpPr txBox="1">
            <a:spLocks noGrp="1"/>
          </p:cNvSpPr>
          <p:nvPr>
            <p:ph type="body" idx="8"/>
          </p:nvPr>
        </p:nvSpPr>
        <p:spPr>
          <a:xfrm>
            <a:off x="6102099" y="3079534"/>
            <a:ext cx="1998191" cy="25237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800"/>
              <a:buNone/>
              <a:defRPr sz="8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88" name="Google Shape;588;p43"/>
          <p:cNvSpPr txBox="1">
            <a:spLocks noGrp="1"/>
          </p:cNvSpPr>
          <p:nvPr>
            <p:ph type="body" idx="9"/>
          </p:nvPr>
        </p:nvSpPr>
        <p:spPr>
          <a:xfrm>
            <a:off x="6102099" y="2809609"/>
            <a:ext cx="1998191"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89" name="Google Shape;589;p43"/>
          <p:cNvSpPr/>
          <p:nvPr/>
        </p:nvSpPr>
        <p:spPr>
          <a:xfrm>
            <a:off x="5629275" y="2764415"/>
            <a:ext cx="412750" cy="412750"/>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590" name="Google Shape;590;p43"/>
          <p:cNvSpPr txBox="1">
            <a:spLocks noGrp="1"/>
          </p:cNvSpPr>
          <p:nvPr>
            <p:ph type="body" idx="13"/>
          </p:nvPr>
        </p:nvSpPr>
        <p:spPr>
          <a:xfrm>
            <a:off x="9425892" y="3079534"/>
            <a:ext cx="1998191" cy="25237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800"/>
              <a:buNone/>
              <a:defRPr sz="8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91" name="Google Shape;591;p43"/>
          <p:cNvSpPr txBox="1">
            <a:spLocks noGrp="1"/>
          </p:cNvSpPr>
          <p:nvPr>
            <p:ph type="body" idx="14"/>
          </p:nvPr>
        </p:nvSpPr>
        <p:spPr>
          <a:xfrm>
            <a:off x="9425892" y="2809609"/>
            <a:ext cx="1998191"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92" name="Google Shape;592;p43"/>
          <p:cNvSpPr/>
          <p:nvPr/>
        </p:nvSpPr>
        <p:spPr>
          <a:xfrm>
            <a:off x="8953068" y="2764415"/>
            <a:ext cx="412750" cy="369332"/>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593" name="Google Shape;593;p43"/>
          <p:cNvSpPr txBox="1">
            <a:spLocks noGrp="1"/>
          </p:cNvSpPr>
          <p:nvPr>
            <p:ph type="body" idx="15"/>
          </p:nvPr>
        </p:nvSpPr>
        <p:spPr>
          <a:xfrm>
            <a:off x="6102099" y="4309559"/>
            <a:ext cx="1998191" cy="25237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800"/>
              <a:buNone/>
              <a:defRPr sz="8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94" name="Google Shape;594;p43"/>
          <p:cNvSpPr txBox="1">
            <a:spLocks noGrp="1"/>
          </p:cNvSpPr>
          <p:nvPr>
            <p:ph type="body" idx="16"/>
          </p:nvPr>
        </p:nvSpPr>
        <p:spPr>
          <a:xfrm>
            <a:off x="6102099" y="4039634"/>
            <a:ext cx="1998191"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95" name="Google Shape;595;p43"/>
          <p:cNvSpPr/>
          <p:nvPr/>
        </p:nvSpPr>
        <p:spPr>
          <a:xfrm>
            <a:off x="5629275" y="3994440"/>
            <a:ext cx="412750" cy="412750"/>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596" name="Google Shape;596;p43"/>
          <p:cNvSpPr txBox="1">
            <a:spLocks noGrp="1"/>
          </p:cNvSpPr>
          <p:nvPr>
            <p:ph type="body" idx="17"/>
          </p:nvPr>
        </p:nvSpPr>
        <p:spPr>
          <a:xfrm>
            <a:off x="9425892" y="4309559"/>
            <a:ext cx="1998191" cy="25237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800"/>
              <a:buNone/>
              <a:defRPr sz="8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97" name="Google Shape;597;p43"/>
          <p:cNvSpPr txBox="1">
            <a:spLocks noGrp="1"/>
          </p:cNvSpPr>
          <p:nvPr>
            <p:ph type="body" idx="18"/>
          </p:nvPr>
        </p:nvSpPr>
        <p:spPr>
          <a:xfrm>
            <a:off x="9425892" y="4039634"/>
            <a:ext cx="1998191"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598" name="Google Shape;598;p43"/>
          <p:cNvSpPr/>
          <p:nvPr/>
        </p:nvSpPr>
        <p:spPr>
          <a:xfrm>
            <a:off x="8953068" y="3994440"/>
            <a:ext cx="412750" cy="369332"/>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599" name="Google Shape;599;p43"/>
          <p:cNvSpPr txBox="1">
            <a:spLocks noGrp="1"/>
          </p:cNvSpPr>
          <p:nvPr>
            <p:ph type="body" idx="19"/>
          </p:nvPr>
        </p:nvSpPr>
        <p:spPr>
          <a:xfrm>
            <a:off x="6102099" y="5541172"/>
            <a:ext cx="1998191" cy="25237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800"/>
              <a:buNone/>
              <a:defRPr sz="8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00" name="Google Shape;600;p43"/>
          <p:cNvSpPr txBox="1">
            <a:spLocks noGrp="1"/>
          </p:cNvSpPr>
          <p:nvPr>
            <p:ph type="body" idx="20"/>
          </p:nvPr>
        </p:nvSpPr>
        <p:spPr>
          <a:xfrm>
            <a:off x="6102099" y="5271247"/>
            <a:ext cx="1998191"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01" name="Google Shape;601;p43"/>
          <p:cNvSpPr/>
          <p:nvPr/>
        </p:nvSpPr>
        <p:spPr>
          <a:xfrm>
            <a:off x="5629275" y="5226053"/>
            <a:ext cx="412750" cy="412750"/>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602" name="Google Shape;602;p43"/>
          <p:cNvSpPr txBox="1">
            <a:spLocks noGrp="1"/>
          </p:cNvSpPr>
          <p:nvPr>
            <p:ph type="body" idx="21"/>
          </p:nvPr>
        </p:nvSpPr>
        <p:spPr>
          <a:xfrm>
            <a:off x="9425892" y="5541172"/>
            <a:ext cx="1998191" cy="25237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800"/>
              <a:buNone/>
              <a:defRPr sz="8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03" name="Google Shape;603;p43"/>
          <p:cNvSpPr txBox="1">
            <a:spLocks noGrp="1"/>
          </p:cNvSpPr>
          <p:nvPr>
            <p:ph type="body" idx="22"/>
          </p:nvPr>
        </p:nvSpPr>
        <p:spPr>
          <a:xfrm>
            <a:off x="9425892" y="5271247"/>
            <a:ext cx="1998191"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04" name="Google Shape;604;p43"/>
          <p:cNvSpPr/>
          <p:nvPr/>
        </p:nvSpPr>
        <p:spPr>
          <a:xfrm>
            <a:off x="8953068" y="5226053"/>
            <a:ext cx="412750" cy="369332"/>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605" name="Google Shape;605;p43"/>
          <p:cNvSpPr/>
          <p:nvPr/>
        </p:nvSpPr>
        <p:spPr>
          <a:xfrm>
            <a:off x="0" y="6177491"/>
            <a:ext cx="1714501" cy="41563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pic>
        <p:nvPicPr>
          <p:cNvPr id="606" name="Google Shape;606;p43"/>
          <p:cNvPicPr preferRelativeResize="0"/>
          <p:nvPr/>
        </p:nvPicPr>
        <p:blipFill rotWithShape="1">
          <a:blip r:embed="rId2">
            <a:alphaModFix/>
          </a:blip>
          <a:srcRect/>
          <a:stretch/>
        </p:blipFill>
        <p:spPr>
          <a:xfrm>
            <a:off x="159747" y="6248108"/>
            <a:ext cx="1194920" cy="28388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ar Chart - EA">
  <p:cSld name="Bar Chart - EA">
    <p:spTree>
      <p:nvGrpSpPr>
        <p:cNvPr id="1" name="Shape 607"/>
        <p:cNvGrpSpPr/>
        <p:nvPr/>
      </p:nvGrpSpPr>
      <p:grpSpPr>
        <a:xfrm>
          <a:off x="0" y="0"/>
          <a:ext cx="0" cy="0"/>
          <a:chOff x="0" y="0"/>
          <a:chExt cx="0" cy="0"/>
        </a:xfrm>
      </p:grpSpPr>
      <p:pic>
        <p:nvPicPr>
          <p:cNvPr id="608" name="Google Shape;608;p44"/>
          <p:cNvPicPr preferRelativeResize="0"/>
          <p:nvPr/>
        </p:nvPicPr>
        <p:blipFill rotWithShape="1">
          <a:blip r:embed="rId2">
            <a:alphaModFix/>
          </a:blip>
          <a:srcRect/>
          <a:stretch/>
        </p:blipFill>
        <p:spPr>
          <a:xfrm>
            <a:off x="762000" y="1257301"/>
            <a:ext cx="6054585" cy="4722260"/>
          </a:xfrm>
          <a:prstGeom prst="rect">
            <a:avLst/>
          </a:prstGeom>
          <a:noFill/>
          <a:ln>
            <a:noFill/>
          </a:ln>
        </p:spPr>
      </p:pic>
      <p:sp>
        <p:nvSpPr>
          <p:cNvPr id="609" name="Google Shape;609;p44"/>
          <p:cNvSpPr txBox="1">
            <a:spLocks noGrp="1"/>
          </p:cNvSpPr>
          <p:nvPr>
            <p:ph type="body" idx="1"/>
          </p:nvPr>
        </p:nvSpPr>
        <p:spPr>
          <a:xfrm>
            <a:off x="7170701" y="1276348"/>
            <a:ext cx="4259299" cy="430887"/>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Clr>
                <a:schemeClr val="dk1"/>
              </a:buClr>
              <a:buSzPts val="2800"/>
              <a:buNone/>
              <a:defRPr sz="28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10" name="Google Shape;610;p44"/>
          <p:cNvSpPr txBox="1">
            <a:spLocks noGrp="1"/>
          </p:cNvSpPr>
          <p:nvPr>
            <p:ph type="body" idx="2"/>
          </p:nvPr>
        </p:nvSpPr>
        <p:spPr>
          <a:xfrm>
            <a:off x="7171362" y="2611831"/>
            <a:ext cx="4258638"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11" name="Google Shape;611;p44"/>
          <p:cNvSpPr txBox="1">
            <a:spLocks noGrp="1"/>
          </p:cNvSpPr>
          <p:nvPr>
            <p:ph type="body" idx="3"/>
          </p:nvPr>
        </p:nvSpPr>
        <p:spPr>
          <a:xfrm>
            <a:off x="7171362" y="2874322"/>
            <a:ext cx="4258638" cy="230832"/>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12" name="Google Shape;612;p44"/>
          <p:cNvSpPr txBox="1">
            <a:spLocks noGrp="1"/>
          </p:cNvSpPr>
          <p:nvPr>
            <p:ph type="body" idx="4"/>
          </p:nvPr>
        </p:nvSpPr>
        <p:spPr>
          <a:xfrm>
            <a:off x="7170701" y="4026516"/>
            <a:ext cx="4259299"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13" name="Google Shape;613;p44"/>
          <p:cNvSpPr txBox="1">
            <a:spLocks noGrp="1"/>
          </p:cNvSpPr>
          <p:nvPr>
            <p:ph type="body" idx="5"/>
          </p:nvPr>
        </p:nvSpPr>
        <p:spPr>
          <a:xfrm>
            <a:off x="7171362" y="4298523"/>
            <a:ext cx="4258638" cy="230832"/>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14" name="Google Shape;614;p44"/>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615" name="Google Shape;615;p44"/>
          <p:cNvSpPr txBox="1">
            <a:spLocks noGrp="1"/>
          </p:cNvSpPr>
          <p:nvPr>
            <p:ph type="body" idx="6"/>
          </p:nvPr>
        </p:nvSpPr>
        <p:spPr>
          <a:xfrm>
            <a:off x="7170701" y="5372273"/>
            <a:ext cx="4259299"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16" name="Google Shape;616;p44"/>
          <p:cNvSpPr txBox="1">
            <a:spLocks noGrp="1"/>
          </p:cNvSpPr>
          <p:nvPr>
            <p:ph type="body" idx="7"/>
          </p:nvPr>
        </p:nvSpPr>
        <p:spPr>
          <a:xfrm>
            <a:off x="7171362" y="5644280"/>
            <a:ext cx="4258638" cy="230832"/>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17" name="Google Shape;617;p44"/>
          <p:cNvSpPr/>
          <p:nvPr/>
        </p:nvSpPr>
        <p:spPr>
          <a:xfrm>
            <a:off x="0" y="6177491"/>
            <a:ext cx="1714501" cy="41563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pic>
        <p:nvPicPr>
          <p:cNvPr id="618" name="Google Shape;618;p44"/>
          <p:cNvPicPr preferRelativeResize="0"/>
          <p:nvPr/>
        </p:nvPicPr>
        <p:blipFill rotWithShape="1">
          <a:blip r:embed="rId3">
            <a:alphaModFix/>
          </a:blip>
          <a:srcRect/>
          <a:stretch/>
        </p:blipFill>
        <p:spPr>
          <a:xfrm>
            <a:off x="159747" y="6248108"/>
            <a:ext cx="1194920" cy="283880"/>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4 Donut Charts - EA">
  <p:cSld name="4 Donut Charts - EA">
    <p:spTree>
      <p:nvGrpSpPr>
        <p:cNvPr id="1" name="Shape 619"/>
        <p:cNvGrpSpPr/>
        <p:nvPr/>
      </p:nvGrpSpPr>
      <p:grpSpPr>
        <a:xfrm>
          <a:off x="0" y="0"/>
          <a:ext cx="0" cy="0"/>
          <a:chOff x="0" y="0"/>
          <a:chExt cx="0" cy="0"/>
        </a:xfrm>
      </p:grpSpPr>
      <p:sp>
        <p:nvSpPr>
          <p:cNvPr id="620" name="Google Shape;620;p45"/>
          <p:cNvSpPr txBox="1">
            <a:spLocks noGrp="1"/>
          </p:cNvSpPr>
          <p:nvPr>
            <p:ph type="body" idx="1"/>
          </p:nvPr>
        </p:nvSpPr>
        <p:spPr>
          <a:xfrm>
            <a:off x="5067299" y="1371600"/>
            <a:ext cx="5943603" cy="230832"/>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21" name="Google Shape;621;p45"/>
          <p:cNvSpPr txBox="1">
            <a:spLocks noGrp="1"/>
          </p:cNvSpPr>
          <p:nvPr>
            <p:ph type="body" idx="2"/>
          </p:nvPr>
        </p:nvSpPr>
        <p:spPr>
          <a:xfrm>
            <a:off x="646366" y="5122878"/>
            <a:ext cx="2089151" cy="246221"/>
          </a:xfrm>
          <a:prstGeom prst="rect">
            <a:avLst/>
          </a:prstGeom>
          <a:noFill/>
          <a:ln>
            <a:noFill/>
          </a:ln>
        </p:spPr>
        <p:txBody>
          <a:bodyPr spcFirstLastPara="1" wrap="square" lIns="0" tIns="91425" rIns="0" bIns="0" anchor="t" anchorCtr="0">
            <a:noAutofit/>
          </a:bodyPr>
          <a:lstStyle>
            <a:lvl1pPr marL="457200" lvl="0" indent="-228600" algn="ctr">
              <a:lnSpc>
                <a:spcPct val="100000"/>
              </a:lnSpc>
              <a:spcBef>
                <a:spcPts val="2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22" name="Google Shape;622;p45"/>
          <p:cNvSpPr txBox="1">
            <a:spLocks noGrp="1"/>
          </p:cNvSpPr>
          <p:nvPr>
            <p:ph type="body" idx="3"/>
          </p:nvPr>
        </p:nvSpPr>
        <p:spPr>
          <a:xfrm>
            <a:off x="3519887" y="5122878"/>
            <a:ext cx="2142332" cy="246221"/>
          </a:xfrm>
          <a:prstGeom prst="rect">
            <a:avLst/>
          </a:prstGeom>
          <a:noFill/>
          <a:ln>
            <a:noFill/>
          </a:ln>
        </p:spPr>
        <p:txBody>
          <a:bodyPr spcFirstLastPara="1" wrap="square" lIns="0" tIns="91425" rIns="0" bIns="0" anchor="t" anchorCtr="0">
            <a:noAutofit/>
          </a:bodyPr>
          <a:lstStyle>
            <a:lvl1pPr marL="457200" lvl="0" indent="-228600" algn="ctr">
              <a:lnSpc>
                <a:spcPct val="100000"/>
              </a:lnSpc>
              <a:spcBef>
                <a:spcPts val="2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23" name="Google Shape;623;p45"/>
          <p:cNvSpPr txBox="1">
            <a:spLocks noGrp="1"/>
          </p:cNvSpPr>
          <p:nvPr>
            <p:ph type="body" idx="4"/>
          </p:nvPr>
        </p:nvSpPr>
        <p:spPr>
          <a:xfrm>
            <a:off x="6574653" y="5122878"/>
            <a:ext cx="2095500" cy="246221"/>
          </a:xfrm>
          <a:prstGeom prst="rect">
            <a:avLst/>
          </a:prstGeom>
          <a:noFill/>
          <a:ln>
            <a:noFill/>
          </a:ln>
        </p:spPr>
        <p:txBody>
          <a:bodyPr spcFirstLastPara="1" wrap="square" lIns="0" tIns="91425" rIns="0" bIns="0" anchor="t" anchorCtr="0">
            <a:noAutofit/>
          </a:bodyPr>
          <a:lstStyle>
            <a:lvl1pPr marL="457200" lvl="0" indent="-228600" algn="ctr">
              <a:lnSpc>
                <a:spcPct val="100000"/>
              </a:lnSpc>
              <a:spcBef>
                <a:spcPts val="2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24" name="Google Shape;624;p45"/>
          <p:cNvSpPr txBox="1">
            <a:spLocks noGrp="1"/>
          </p:cNvSpPr>
          <p:nvPr>
            <p:ph type="body" idx="5"/>
          </p:nvPr>
        </p:nvSpPr>
        <p:spPr>
          <a:xfrm>
            <a:off x="9422679" y="5122878"/>
            <a:ext cx="2095502" cy="246221"/>
          </a:xfrm>
          <a:prstGeom prst="rect">
            <a:avLst/>
          </a:prstGeom>
          <a:noFill/>
          <a:ln>
            <a:noFill/>
          </a:ln>
        </p:spPr>
        <p:txBody>
          <a:bodyPr spcFirstLastPara="1" wrap="square" lIns="0" tIns="91425" rIns="0" bIns="0" anchor="t" anchorCtr="0">
            <a:noAutofit/>
          </a:bodyPr>
          <a:lstStyle>
            <a:lvl1pPr marL="457200" lvl="0" indent="-228600" algn="ctr">
              <a:lnSpc>
                <a:spcPct val="100000"/>
              </a:lnSpc>
              <a:spcBef>
                <a:spcPts val="2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25" name="Google Shape;625;p45"/>
          <p:cNvSpPr txBox="1">
            <a:spLocks noGrp="1"/>
          </p:cNvSpPr>
          <p:nvPr>
            <p:ph type="title"/>
          </p:nvPr>
        </p:nvSpPr>
        <p:spPr>
          <a:xfrm>
            <a:off x="762000" y="914400"/>
            <a:ext cx="4051300" cy="1379596"/>
          </a:xfrm>
          <a:prstGeom prst="rect">
            <a:avLst/>
          </a:prstGeom>
          <a:noFill/>
          <a:ln>
            <a:noFill/>
          </a:ln>
        </p:spPr>
        <p:txBody>
          <a:bodyPr spcFirstLastPara="1" wrap="square" lIns="0" tIns="128000" rIns="0" bIns="0" anchor="t" anchorCtr="0">
            <a:noAutofit/>
          </a:bodyPr>
          <a:lstStyle>
            <a:lvl1pPr lvl="0" algn="l">
              <a:lnSpc>
                <a:spcPct val="80000"/>
              </a:lnSpc>
              <a:spcBef>
                <a:spcPts val="0"/>
              </a:spcBef>
              <a:spcAft>
                <a:spcPts val="0"/>
              </a:spcAft>
              <a:buClr>
                <a:schemeClr val="dk1"/>
              </a:buClr>
              <a:buSzPts val="3600"/>
              <a:buFont typeface="Montserrat"/>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626" name="Google Shape;626;p45"/>
          <p:cNvPicPr preferRelativeResize="0"/>
          <p:nvPr/>
        </p:nvPicPr>
        <p:blipFill rotWithShape="1">
          <a:blip r:embed="rId2">
            <a:alphaModFix/>
          </a:blip>
          <a:srcRect/>
          <a:stretch/>
        </p:blipFill>
        <p:spPr>
          <a:xfrm>
            <a:off x="283000" y="3173475"/>
            <a:ext cx="2638441" cy="2081164"/>
          </a:xfrm>
          <a:prstGeom prst="rect">
            <a:avLst/>
          </a:prstGeom>
          <a:noFill/>
          <a:ln>
            <a:noFill/>
          </a:ln>
        </p:spPr>
      </p:pic>
      <p:pic>
        <p:nvPicPr>
          <p:cNvPr id="627" name="Google Shape;627;p45"/>
          <p:cNvPicPr preferRelativeResize="0"/>
          <p:nvPr/>
        </p:nvPicPr>
        <p:blipFill rotWithShape="1">
          <a:blip r:embed="rId3">
            <a:alphaModFix/>
          </a:blip>
          <a:srcRect/>
          <a:stretch/>
        </p:blipFill>
        <p:spPr>
          <a:xfrm>
            <a:off x="353183" y="2800352"/>
            <a:ext cx="2722636" cy="2152650"/>
          </a:xfrm>
          <a:prstGeom prst="rect">
            <a:avLst/>
          </a:prstGeom>
          <a:noFill/>
          <a:ln>
            <a:noFill/>
          </a:ln>
        </p:spPr>
      </p:pic>
      <p:sp>
        <p:nvSpPr>
          <p:cNvPr id="628" name="Google Shape;628;p45"/>
          <p:cNvSpPr txBox="1">
            <a:spLocks noGrp="1"/>
          </p:cNvSpPr>
          <p:nvPr>
            <p:ph type="body" idx="6"/>
          </p:nvPr>
        </p:nvSpPr>
        <p:spPr>
          <a:xfrm>
            <a:off x="1283410" y="3606799"/>
            <a:ext cx="862169" cy="523874"/>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1800"/>
              <a:buFont typeface="Arial"/>
              <a:buNone/>
              <a:defRPr sz="18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pic>
        <p:nvPicPr>
          <p:cNvPr id="629" name="Google Shape;629;p45"/>
          <p:cNvPicPr preferRelativeResize="0"/>
          <p:nvPr/>
        </p:nvPicPr>
        <p:blipFill rotWithShape="1">
          <a:blip r:embed="rId4">
            <a:alphaModFix/>
          </a:blip>
          <a:srcRect/>
          <a:stretch/>
        </p:blipFill>
        <p:spPr>
          <a:xfrm>
            <a:off x="3229735" y="2800352"/>
            <a:ext cx="2722636" cy="2152650"/>
          </a:xfrm>
          <a:prstGeom prst="rect">
            <a:avLst/>
          </a:prstGeom>
          <a:noFill/>
          <a:ln>
            <a:noFill/>
          </a:ln>
        </p:spPr>
      </p:pic>
      <p:sp>
        <p:nvSpPr>
          <p:cNvPr id="630" name="Google Shape;630;p45"/>
          <p:cNvSpPr txBox="1">
            <a:spLocks noGrp="1"/>
          </p:cNvSpPr>
          <p:nvPr>
            <p:ph type="body" idx="7"/>
          </p:nvPr>
        </p:nvSpPr>
        <p:spPr>
          <a:xfrm>
            <a:off x="4159969" y="3606799"/>
            <a:ext cx="862169" cy="523874"/>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1800"/>
              <a:buFont typeface="Arial"/>
              <a:buNone/>
              <a:defRPr sz="18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pic>
        <p:nvPicPr>
          <p:cNvPr id="631" name="Google Shape;631;p45"/>
          <p:cNvPicPr preferRelativeResize="0"/>
          <p:nvPr/>
        </p:nvPicPr>
        <p:blipFill rotWithShape="1">
          <a:blip r:embed="rId5">
            <a:alphaModFix/>
          </a:blip>
          <a:srcRect/>
          <a:stretch/>
        </p:blipFill>
        <p:spPr>
          <a:xfrm>
            <a:off x="6277730" y="2800352"/>
            <a:ext cx="2722636" cy="2152650"/>
          </a:xfrm>
          <a:prstGeom prst="rect">
            <a:avLst/>
          </a:prstGeom>
          <a:noFill/>
          <a:ln>
            <a:noFill/>
          </a:ln>
        </p:spPr>
      </p:pic>
      <p:sp>
        <p:nvSpPr>
          <p:cNvPr id="632" name="Google Shape;632;p45"/>
          <p:cNvSpPr txBox="1">
            <a:spLocks noGrp="1"/>
          </p:cNvSpPr>
          <p:nvPr>
            <p:ph type="body" idx="8"/>
          </p:nvPr>
        </p:nvSpPr>
        <p:spPr>
          <a:xfrm>
            <a:off x="7207958" y="3606799"/>
            <a:ext cx="862169" cy="523874"/>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1800"/>
              <a:buFont typeface="Arial"/>
              <a:buNone/>
              <a:defRPr sz="18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pic>
        <p:nvPicPr>
          <p:cNvPr id="633" name="Google Shape;633;p45"/>
          <p:cNvPicPr preferRelativeResize="0"/>
          <p:nvPr/>
        </p:nvPicPr>
        <p:blipFill rotWithShape="1">
          <a:blip r:embed="rId6">
            <a:alphaModFix/>
          </a:blip>
          <a:srcRect/>
          <a:stretch/>
        </p:blipFill>
        <p:spPr>
          <a:xfrm>
            <a:off x="9116182" y="2800352"/>
            <a:ext cx="2722636" cy="2152650"/>
          </a:xfrm>
          <a:prstGeom prst="rect">
            <a:avLst/>
          </a:prstGeom>
          <a:noFill/>
          <a:ln>
            <a:noFill/>
          </a:ln>
        </p:spPr>
      </p:pic>
      <p:sp>
        <p:nvSpPr>
          <p:cNvPr id="634" name="Google Shape;634;p45"/>
          <p:cNvSpPr txBox="1">
            <a:spLocks noGrp="1"/>
          </p:cNvSpPr>
          <p:nvPr>
            <p:ph type="body" idx="9"/>
          </p:nvPr>
        </p:nvSpPr>
        <p:spPr>
          <a:xfrm>
            <a:off x="10046410" y="3606799"/>
            <a:ext cx="862169" cy="523874"/>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1800"/>
              <a:buFont typeface="Arial"/>
              <a:buNone/>
              <a:defRPr sz="18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35" name="Google Shape;635;p45"/>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636" name="Google Shape;636;p45"/>
          <p:cNvSpPr/>
          <p:nvPr/>
        </p:nvSpPr>
        <p:spPr>
          <a:xfrm>
            <a:off x="0" y="6177491"/>
            <a:ext cx="1714501" cy="41563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sp>
        <p:nvSpPr>
          <p:cNvPr id="637" name="Google Shape;637;p45"/>
          <p:cNvSpPr txBox="1">
            <a:spLocks noGrp="1"/>
          </p:cNvSpPr>
          <p:nvPr>
            <p:ph type="body" idx="13"/>
          </p:nvPr>
        </p:nvSpPr>
        <p:spPr>
          <a:xfrm>
            <a:off x="640014" y="5471343"/>
            <a:ext cx="2095503" cy="184666"/>
          </a:xfrm>
          <a:prstGeom prst="rect">
            <a:avLst/>
          </a:prstGeom>
          <a:noFill/>
          <a:ln>
            <a:noFill/>
          </a:ln>
        </p:spPr>
        <p:txBody>
          <a:bodyPr spcFirstLastPara="1" wrap="square" lIns="0" tIns="0" rIns="0" bIns="0" anchor="t" anchorCtr="0">
            <a:noAutofit/>
          </a:bodyPr>
          <a:lstStyle>
            <a:lvl1pPr marL="457200" lvl="0" indent="-228600" algn="ctr">
              <a:lnSpc>
                <a:spcPct val="150000"/>
              </a:lnSpc>
              <a:spcBef>
                <a:spcPts val="1000"/>
              </a:spcBef>
              <a:spcAft>
                <a:spcPts val="0"/>
              </a:spcAft>
              <a:buClr>
                <a:schemeClr val="dk1"/>
              </a:buClr>
              <a:buSzPts val="800"/>
              <a:buNone/>
              <a:defRPr sz="8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38" name="Google Shape;638;p45"/>
          <p:cNvSpPr txBox="1">
            <a:spLocks noGrp="1"/>
          </p:cNvSpPr>
          <p:nvPr>
            <p:ph type="body" idx="14"/>
          </p:nvPr>
        </p:nvSpPr>
        <p:spPr>
          <a:xfrm>
            <a:off x="3543301" y="5471343"/>
            <a:ext cx="2095503" cy="184666"/>
          </a:xfrm>
          <a:prstGeom prst="rect">
            <a:avLst/>
          </a:prstGeom>
          <a:noFill/>
          <a:ln>
            <a:noFill/>
          </a:ln>
        </p:spPr>
        <p:txBody>
          <a:bodyPr spcFirstLastPara="1" wrap="square" lIns="0" tIns="0" rIns="0" bIns="0" anchor="t" anchorCtr="0">
            <a:noAutofit/>
          </a:bodyPr>
          <a:lstStyle>
            <a:lvl1pPr marL="457200" lvl="0" indent="-228600" algn="ctr">
              <a:lnSpc>
                <a:spcPct val="150000"/>
              </a:lnSpc>
              <a:spcBef>
                <a:spcPts val="1000"/>
              </a:spcBef>
              <a:spcAft>
                <a:spcPts val="0"/>
              </a:spcAft>
              <a:buClr>
                <a:schemeClr val="dk1"/>
              </a:buClr>
              <a:buSzPts val="800"/>
              <a:buNone/>
              <a:defRPr sz="8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39" name="Google Shape;639;p45"/>
          <p:cNvSpPr txBox="1">
            <a:spLocks noGrp="1"/>
          </p:cNvSpPr>
          <p:nvPr>
            <p:ph type="body" idx="15"/>
          </p:nvPr>
        </p:nvSpPr>
        <p:spPr>
          <a:xfrm>
            <a:off x="6591290" y="5471343"/>
            <a:ext cx="2095503" cy="184666"/>
          </a:xfrm>
          <a:prstGeom prst="rect">
            <a:avLst/>
          </a:prstGeom>
          <a:noFill/>
          <a:ln>
            <a:noFill/>
          </a:ln>
        </p:spPr>
        <p:txBody>
          <a:bodyPr spcFirstLastPara="1" wrap="square" lIns="0" tIns="0" rIns="0" bIns="0" anchor="t" anchorCtr="0">
            <a:noAutofit/>
          </a:bodyPr>
          <a:lstStyle>
            <a:lvl1pPr marL="457200" lvl="0" indent="-228600" algn="ctr">
              <a:lnSpc>
                <a:spcPct val="150000"/>
              </a:lnSpc>
              <a:spcBef>
                <a:spcPts val="1000"/>
              </a:spcBef>
              <a:spcAft>
                <a:spcPts val="0"/>
              </a:spcAft>
              <a:buClr>
                <a:schemeClr val="dk1"/>
              </a:buClr>
              <a:buSzPts val="800"/>
              <a:buNone/>
              <a:defRPr sz="8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40" name="Google Shape;640;p45"/>
          <p:cNvSpPr txBox="1">
            <a:spLocks noGrp="1"/>
          </p:cNvSpPr>
          <p:nvPr>
            <p:ph type="body" idx="16"/>
          </p:nvPr>
        </p:nvSpPr>
        <p:spPr>
          <a:xfrm>
            <a:off x="9429742" y="5471343"/>
            <a:ext cx="2095503" cy="184666"/>
          </a:xfrm>
          <a:prstGeom prst="rect">
            <a:avLst/>
          </a:prstGeom>
          <a:noFill/>
          <a:ln>
            <a:noFill/>
          </a:ln>
        </p:spPr>
        <p:txBody>
          <a:bodyPr spcFirstLastPara="1" wrap="square" lIns="0" tIns="0" rIns="0" bIns="0" anchor="t" anchorCtr="0">
            <a:noAutofit/>
          </a:bodyPr>
          <a:lstStyle>
            <a:lvl1pPr marL="457200" lvl="0" indent="-228600" algn="ctr">
              <a:lnSpc>
                <a:spcPct val="150000"/>
              </a:lnSpc>
              <a:spcBef>
                <a:spcPts val="1000"/>
              </a:spcBef>
              <a:spcAft>
                <a:spcPts val="0"/>
              </a:spcAft>
              <a:buClr>
                <a:schemeClr val="dk1"/>
              </a:buClr>
              <a:buSzPts val="800"/>
              <a:buNone/>
              <a:defRPr sz="8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41" name="Google Shape;641;p45"/>
          <p:cNvSpPr txBox="1">
            <a:spLocks noGrp="1"/>
          </p:cNvSpPr>
          <p:nvPr>
            <p:ph type="body" idx="17"/>
          </p:nvPr>
        </p:nvSpPr>
        <p:spPr>
          <a:xfrm>
            <a:off x="769775" y="486562"/>
            <a:ext cx="4043525" cy="427838"/>
          </a:xfrm>
          <a:prstGeom prst="rect">
            <a:avLst/>
          </a:prstGeom>
          <a:noFill/>
          <a:ln>
            <a:noFill/>
          </a:ln>
        </p:spPr>
        <p:txBody>
          <a:bodyPr spcFirstLastPara="1" wrap="square" lIns="0" tIns="0" rIns="0" bIns="0" anchor="t"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pic>
        <p:nvPicPr>
          <p:cNvPr id="642" name="Google Shape;642;p45"/>
          <p:cNvPicPr preferRelativeResize="0"/>
          <p:nvPr/>
        </p:nvPicPr>
        <p:blipFill rotWithShape="1">
          <a:blip r:embed="rId7">
            <a:alphaModFix/>
          </a:blip>
          <a:srcRect/>
          <a:stretch/>
        </p:blipFill>
        <p:spPr>
          <a:xfrm>
            <a:off x="159747" y="6248108"/>
            <a:ext cx="1194920" cy="283880"/>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ingle Donut Chart - EA">
  <p:cSld name="Single Donut Chart - EA">
    <p:spTree>
      <p:nvGrpSpPr>
        <p:cNvPr id="1" name="Shape 643"/>
        <p:cNvGrpSpPr/>
        <p:nvPr/>
      </p:nvGrpSpPr>
      <p:grpSpPr>
        <a:xfrm>
          <a:off x="0" y="0"/>
          <a:ext cx="0" cy="0"/>
          <a:chOff x="0" y="0"/>
          <a:chExt cx="0" cy="0"/>
        </a:xfrm>
      </p:grpSpPr>
      <p:pic>
        <p:nvPicPr>
          <p:cNvPr id="644" name="Google Shape;644;p46"/>
          <p:cNvPicPr preferRelativeResize="0"/>
          <p:nvPr/>
        </p:nvPicPr>
        <p:blipFill rotWithShape="1">
          <a:blip r:embed="rId2">
            <a:alphaModFix/>
          </a:blip>
          <a:srcRect/>
          <a:stretch/>
        </p:blipFill>
        <p:spPr>
          <a:xfrm>
            <a:off x="5375832" y="901720"/>
            <a:ext cx="6481564" cy="5415090"/>
          </a:xfrm>
          <a:prstGeom prst="rect">
            <a:avLst/>
          </a:prstGeom>
          <a:noFill/>
          <a:ln>
            <a:noFill/>
          </a:ln>
        </p:spPr>
      </p:pic>
      <p:sp>
        <p:nvSpPr>
          <p:cNvPr id="645" name="Google Shape;645;p46"/>
          <p:cNvSpPr txBox="1">
            <a:spLocks noGrp="1"/>
          </p:cNvSpPr>
          <p:nvPr>
            <p:ph type="body" idx="1"/>
          </p:nvPr>
        </p:nvSpPr>
        <p:spPr>
          <a:xfrm>
            <a:off x="762716" y="3886200"/>
            <a:ext cx="4609384" cy="2286000"/>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46" name="Google Shape;646;p46"/>
          <p:cNvSpPr txBox="1">
            <a:spLocks noGrp="1"/>
          </p:cNvSpPr>
          <p:nvPr>
            <p:ph type="body" idx="2"/>
          </p:nvPr>
        </p:nvSpPr>
        <p:spPr>
          <a:xfrm>
            <a:off x="762000" y="1371600"/>
            <a:ext cx="4610100" cy="2057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Clr>
                <a:schemeClr val="dk1"/>
              </a:buClr>
              <a:buSzPts val="3600"/>
              <a:buNone/>
              <a:defRPr sz="36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47" name="Google Shape;647;p46"/>
          <p:cNvSpPr txBox="1">
            <a:spLocks noGrp="1"/>
          </p:cNvSpPr>
          <p:nvPr>
            <p:ph type="body" idx="3"/>
          </p:nvPr>
        </p:nvSpPr>
        <p:spPr>
          <a:xfrm>
            <a:off x="762000" y="3432084"/>
            <a:ext cx="4610100" cy="457199"/>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48" name="Google Shape;648;p46"/>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649" name="Google Shape;649;p46"/>
          <p:cNvSpPr txBox="1">
            <a:spLocks noGrp="1"/>
          </p:cNvSpPr>
          <p:nvPr>
            <p:ph type="body" idx="4"/>
          </p:nvPr>
        </p:nvSpPr>
        <p:spPr>
          <a:xfrm>
            <a:off x="762000" y="486562"/>
            <a:ext cx="4610100" cy="427838"/>
          </a:xfrm>
          <a:prstGeom prst="rect">
            <a:avLst/>
          </a:prstGeom>
          <a:noFill/>
          <a:ln>
            <a:noFill/>
          </a:ln>
        </p:spPr>
        <p:txBody>
          <a:bodyPr spcFirstLastPara="1" wrap="square" lIns="0" tIns="0" rIns="0" bIns="0" anchor="t"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50" name="Google Shape;650;p46"/>
          <p:cNvSpPr/>
          <p:nvPr/>
        </p:nvSpPr>
        <p:spPr>
          <a:xfrm>
            <a:off x="0" y="6177491"/>
            <a:ext cx="1714501" cy="41563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pic>
        <p:nvPicPr>
          <p:cNvPr id="651" name="Google Shape;651;p46"/>
          <p:cNvPicPr preferRelativeResize="0"/>
          <p:nvPr/>
        </p:nvPicPr>
        <p:blipFill rotWithShape="1">
          <a:blip r:embed="rId3">
            <a:alphaModFix/>
          </a:blip>
          <a:srcRect/>
          <a:stretch/>
        </p:blipFill>
        <p:spPr>
          <a:xfrm>
            <a:off x="159747" y="6248108"/>
            <a:ext cx="1194920" cy="283880"/>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Vector Worldmap - EA">
  <p:cSld name="Vector Worldmap - EA">
    <p:spTree>
      <p:nvGrpSpPr>
        <p:cNvPr id="1" name="Shape 652"/>
        <p:cNvGrpSpPr/>
        <p:nvPr/>
      </p:nvGrpSpPr>
      <p:grpSpPr>
        <a:xfrm>
          <a:off x="0" y="0"/>
          <a:ext cx="0" cy="0"/>
          <a:chOff x="0" y="0"/>
          <a:chExt cx="0" cy="0"/>
        </a:xfrm>
      </p:grpSpPr>
      <p:sp>
        <p:nvSpPr>
          <p:cNvPr id="653" name="Google Shape;653;p47"/>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654" name="Google Shape;654;p47"/>
          <p:cNvSpPr txBox="1">
            <a:spLocks noGrp="1"/>
          </p:cNvSpPr>
          <p:nvPr>
            <p:ph type="body" idx="1"/>
          </p:nvPr>
        </p:nvSpPr>
        <p:spPr>
          <a:xfrm>
            <a:off x="7170701" y="1276348"/>
            <a:ext cx="4259299" cy="430887"/>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Clr>
                <a:schemeClr val="dk1"/>
              </a:buClr>
              <a:buSzPts val="2800"/>
              <a:buNone/>
              <a:defRPr sz="28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55" name="Google Shape;655;p47"/>
          <p:cNvSpPr txBox="1">
            <a:spLocks noGrp="1"/>
          </p:cNvSpPr>
          <p:nvPr>
            <p:ph type="body" idx="2"/>
          </p:nvPr>
        </p:nvSpPr>
        <p:spPr>
          <a:xfrm>
            <a:off x="7171362" y="2680759"/>
            <a:ext cx="4258638"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56" name="Google Shape;656;p47"/>
          <p:cNvSpPr txBox="1">
            <a:spLocks noGrp="1"/>
          </p:cNvSpPr>
          <p:nvPr>
            <p:ph type="body" idx="3"/>
          </p:nvPr>
        </p:nvSpPr>
        <p:spPr>
          <a:xfrm>
            <a:off x="7171362" y="2874322"/>
            <a:ext cx="4258638" cy="230832"/>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57" name="Google Shape;657;p47"/>
          <p:cNvSpPr txBox="1">
            <a:spLocks noGrp="1"/>
          </p:cNvSpPr>
          <p:nvPr>
            <p:ph type="body" idx="4"/>
          </p:nvPr>
        </p:nvSpPr>
        <p:spPr>
          <a:xfrm>
            <a:off x="7170701" y="4110226"/>
            <a:ext cx="4259299"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58" name="Google Shape;658;p47"/>
          <p:cNvSpPr txBox="1">
            <a:spLocks noGrp="1"/>
          </p:cNvSpPr>
          <p:nvPr>
            <p:ph type="body" idx="5"/>
          </p:nvPr>
        </p:nvSpPr>
        <p:spPr>
          <a:xfrm>
            <a:off x="7171362" y="4298523"/>
            <a:ext cx="4258638" cy="230832"/>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59" name="Google Shape;659;p47"/>
          <p:cNvSpPr txBox="1">
            <a:spLocks noGrp="1"/>
          </p:cNvSpPr>
          <p:nvPr>
            <p:ph type="body" idx="6"/>
          </p:nvPr>
        </p:nvSpPr>
        <p:spPr>
          <a:xfrm>
            <a:off x="7170701" y="5453751"/>
            <a:ext cx="4259299"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60" name="Google Shape;660;p47"/>
          <p:cNvSpPr txBox="1">
            <a:spLocks noGrp="1"/>
          </p:cNvSpPr>
          <p:nvPr>
            <p:ph type="body" idx="7"/>
          </p:nvPr>
        </p:nvSpPr>
        <p:spPr>
          <a:xfrm>
            <a:off x="7171362" y="5644280"/>
            <a:ext cx="4258638" cy="230832"/>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61" name="Google Shape;661;p47"/>
          <p:cNvSpPr/>
          <p:nvPr/>
        </p:nvSpPr>
        <p:spPr>
          <a:xfrm>
            <a:off x="0" y="6177491"/>
            <a:ext cx="1714501" cy="415636"/>
          </a:xfrm>
          <a:prstGeom prst="rect">
            <a:avLst/>
          </a:prstGeom>
          <a:solidFill>
            <a:srgbClr val="3CADF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pic>
        <p:nvPicPr>
          <p:cNvPr id="662" name="Google Shape;662;p47"/>
          <p:cNvPicPr preferRelativeResize="0"/>
          <p:nvPr/>
        </p:nvPicPr>
        <p:blipFill rotWithShape="1">
          <a:blip r:embed="rId2">
            <a:alphaModFix/>
          </a:blip>
          <a:srcRect/>
          <a:stretch/>
        </p:blipFill>
        <p:spPr>
          <a:xfrm>
            <a:off x="159747" y="6248108"/>
            <a:ext cx="1194920" cy="283880"/>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4 Paragraph Columns - EA">
  <p:cSld name="4 Paragraph Columns - EA">
    <p:spTree>
      <p:nvGrpSpPr>
        <p:cNvPr id="1" name="Shape 663"/>
        <p:cNvGrpSpPr/>
        <p:nvPr/>
      </p:nvGrpSpPr>
      <p:grpSpPr>
        <a:xfrm>
          <a:off x="0" y="0"/>
          <a:ext cx="0" cy="0"/>
          <a:chOff x="0" y="0"/>
          <a:chExt cx="0" cy="0"/>
        </a:xfrm>
      </p:grpSpPr>
      <p:sp>
        <p:nvSpPr>
          <p:cNvPr id="664" name="Google Shape;664;p48"/>
          <p:cNvSpPr>
            <a:spLocks noGrp="1"/>
          </p:cNvSpPr>
          <p:nvPr>
            <p:ph type="pic" idx="2"/>
          </p:nvPr>
        </p:nvSpPr>
        <p:spPr>
          <a:xfrm>
            <a:off x="4972050" y="4514850"/>
            <a:ext cx="2247900" cy="3076575"/>
          </a:xfrm>
          <a:prstGeom prst="rect">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665" name="Google Shape;665;p48"/>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666" name="Google Shape;666;p48"/>
          <p:cNvSpPr txBox="1">
            <a:spLocks noGrp="1"/>
          </p:cNvSpPr>
          <p:nvPr>
            <p:ph type="title"/>
          </p:nvPr>
        </p:nvSpPr>
        <p:spPr>
          <a:xfrm>
            <a:off x="762001" y="1257300"/>
            <a:ext cx="5334000" cy="1628775"/>
          </a:xfrm>
          <a:prstGeom prst="rect">
            <a:avLst/>
          </a:prstGeom>
          <a:noFill/>
          <a:ln>
            <a:noFill/>
          </a:ln>
        </p:spPr>
        <p:txBody>
          <a:bodyPr spcFirstLastPara="1" wrap="square" lIns="0" tIns="0" rIns="0" bIns="91425" anchor="t" anchorCtr="0">
            <a:noAutofit/>
          </a:bodyPr>
          <a:lstStyle>
            <a:lvl1pPr lvl="0" algn="l">
              <a:lnSpc>
                <a:spcPct val="100000"/>
              </a:lnSpc>
              <a:spcBef>
                <a:spcPts val="0"/>
              </a:spcBef>
              <a:spcAft>
                <a:spcPts val="0"/>
              </a:spcAft>
              <a:buClr>
                <a:schemeClr val="dk1"/>
              </a:buClr>
              <a:buSzPts val="3600"/>
              <a:buFont typeface="Montserrat"/>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7" name="Google Shape;667;p48"/>
          <p:cNvSpPr txBox="1">
            <a:spLocks noGrp="1"/>
          </p:cNvSpPr>
          <p:nvPr>
            <p:ph type="body" idx="1"/>
          </p:nvPr>
        </p:nvSpPr>
        <p:spPr>
          <a:xfrm>
            <a:off x="762001" y="3429000"/>
            <a:ext cx="2571750" cy="2400300"/>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00"/>
              <a:buNone/>
              <a:defRPr sz="10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68" name="Google Shape;668;p48"/>
          <p:cNvSpPr/>
          <p:nvPr/>
        </p:nvSpPr>
        <p:spPr>
          <a:xfrm>
            <a:off x="0" y="6177491"/>
            <a:ext cx="1714501" cy="415636"/>
          </a:xfrm>
          <a:prstGeom prst="rect">
            <a:avLst/>
          </a:prstGeom>
          <a:solidFill>
            <a:srgbClr val="3CADF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sp>
        <p:nvSpPr>
          <p:cNvPr id="669" name="Google Shape;669;p48"/>
          <p:cNvSpPr txBox="1">
            <a:spLocks noGrp="1"/>
          </p:cNvSpPr>
          <p:nvPr>
            <p:ph type="body" idx="3"/>
          </p:nvPr>
        </p:nvSpPr>
        <p:spPr>
          <a:xfrm>
            <a:off x="3457576" y="3429000"/>
            <a:ext cx="2571750" cy="2400300"/>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00"/>
              <a:buNone/>
              <a:defRPr sz="10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70" name="Google Shape;670;p48"/>
          <p:cNvSpPr txBox="1">
            <a:spLocks noGrp="1"/>
          </p:cNvSpPr>
          <p:nvPr>
            <p:ph type="body" idx="4"/>
          </p:nvPr>
        </p:nvSpPr>
        <p:spPr>
          <a:xfrm>
            <a:off x="6153151" y="3429000"/>
            <a:ext cx="2571750" cy="2400300"/>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00"/>
              <a:buNone/>
              <a:defRPr sz="10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71" name="Google Shape;671;p48"/>
          <p:cNvSpPr txBox="1">
            <a:spLocks noGrp="1"/>
          </p:cNvSpPr>
          <p:nvPr>
            <p:ph type="body" idx="5"/>
          </p:nvPr>
        </p:nvSpPr>
        <p:spPr>
          <a:xfrm>
            <a:off x="8848726" y="3429000"/>
            <a:ext cx="2571750" cy="2400300"/>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00"/>
              <a:buNone/>
              <a:defRPr sz="10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72" name="Google Shape;672;p48"/>
          <p:cNvSpPr txBox="1">
            <a:spLocks noGrp="1"/>
          </p:cNvSpPr>
          <p:nvPr>
            <p:ph type="body" idx="6"/>
          </p:nvPr>
        </p:nvSpPr>
        <p:spPr>
          <a:xfrm>
            <a:off x="762001" y="3275112"/>
            <a:ext cx="2571750"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73" name="Google Shape;673;p48"/>
          <p:cNvSpPr txBox="1">
            <a:spLocks noGrp="1"/>
          </p:cNvSpPr>
          <p:nvPr>
            <p:ph type="body" idx="7"/>
          </p:nvPr>
        </p:nvSpPr>
        <p:spPr>
          <a:xfrm>
            <a:off x="3457576" y="3275112"/>
            <a:ext cx="2571750"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74" name="Google Shape;674;p48"/>
          <p:cNvSpPr txBox="1">
            <a:spLocks noGrp="1"/>
          </p:cNvSpPr>
          <p:nvPr>
            <p:ph type="body" idx="8"/>
          </p:nvPr>
        </p:nvSpPr>
        <p:spPr>
          <a:xfrm>
            <a:off x="6153151" y="3275112"/>
            <a:ext cx="2571750"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75" name="Google Shape;675;p48"/>
          <p:cNvSpPr txBox="1">
            <a:spLocks noGrp="1"/>
          </p:cNvSpPr>
          <p:nvPr>
            <p:ph type="body" idx="9"/>
          </p:nvPr>
        </p:nvSpPr>
        <p:spPr>
          <a:xfrm>
            <a:off x="8848726" y="3275112"/>
            <a:ext cx="2571750"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pic>
        <p:nvPicPr>
          <p:cNvPr id="676" name="Google Shape;676;p48"/>
          <p:cNvPicPr preferRelativeResize="0"/>
          <p:nvPr/>
        </p:nvPicPr>
        <p:blipFill rotWithShape="1">
          <a:blip r:embed="rId2">
            <a:alphaModFix/>
          </a:blip>
          <a:srcRect/>
          <a:stretch/>
        </p:blipFill>
        <p:spPr>
          <a:xfrm>
            <a:off x="159747" y="6248108"/>
            <a:ext cx="1194920" cy="283880"/>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Key Information w/ Para &amp; Images - EA">
  <p:cSld name="Key Information w/ Para &amp; Images - EA">
    <p:spTree>
      <p:nvGrpSpPr>
        <p:cNvPr id="1" name="Shape 677"/>
        <p:cNvGrpSpPr/>
        <p:nvPr/>
      </p:nvGrpSpPr>
      <p:grpSpPr>
        <a:xfrm>
          <a:off x="0" y="0"/>
          <a:ext cx="0" cy="0"/>
          <a:chOff x="0" y="0"/>
          <a:chExt cx="0" cy="0"/>
        </a:xfrm>
      </p:grpSpPr>
      <p:sp>
        <p:nvSpPr>
          <p:cNvPr id="678" name="Google Shape;678;p49"/>
          <p:cNvSpPr>
            <a:spLocks noGrp="1"/>
          </p:cNvSpPr>
          <p:nvPr>
            <p:ph type="pic" idx="2"/>
          </p:nvPr>
        </p:nvSpPr>
        <p:spPr>
          <a:xfrm>
            <a:off x="9822660" y="0"/>
            <a:ext cx="3487737" cy="6858000"/>
          </a:xfrm>
          <a:prstGeom prst="rect">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2800"/>
              <a:buFont typeface="Arial"/>
              <a:buNone/>
              <a:defRPr sz="28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679" name="Google Shape;679;p49"/>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680" name="Google Shape;680;p49"/>
          <p:cNvSpPr txBox="1">
            <a:spLocks noGrp="1"/>
          </p:cNvSpPr>
          <p:nvPr>
            <p:ph type="title"/>
          </p:nvPr>
        </p:nvSpPr>
        <p:spPr>
          <a:xfrm>
            <a:off x="762001" y="458636"/>
            <a:ext cx="5334000" cy="1628775"/>
          </a:xfrm>
          <a:prstGeom prst="rect">
            <a:avLst/>
          </a:prstGeom>
          <a:noFill/>
          <a:ln>
            <a:noFill/>
          </a:ln>
        </p:spPr>
        <p:txBody>
          <a:bodyPr spcFirstLastPara="1" wrap="square" lIns="0" tIns="0" rIns="0" bIns="91425" anchor="t" anchorCtr="0">
            <a:noAutofit/>
          </a:bodyPr>
          <a:lstStyle>
            <a:lvl1pPr lvl="0" algn="l">
              <a:lnSpc>
                <a:spcPct val="100000"/>
              </a:lnSpc>
              <a:spcBef>
                <a:spcPts val="0"/>
              </a:spcBef>
              <a:spcAft>
                <a:spcPts val="0"/>
              </a:spcAft>
              <a:buClr>
                <a:schemeClr val="dk1"/>
              </a:buClr>
              <a:buSzPts val="3600"/>
              <a:buFont typeface="Montserrat"/>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1" name="Google Shape;681;p49"/>
          <p:cNvSpPr/>
          <p:nvPr/>
        </p:nvSpPr>
        <p:spPr>
          <a:xfrm>
            <a:off x="0" y="6177491"/>
            <a:ext cx="1714501" cy="41563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sp>
        <p:nvSpPr>
          <p:cNvPr id="682" name="Google Shape;682;p49"/>
          <p:cNvSpPr txBox="1">
            <a:spLocks noGrp="1"/>
          </p:cNvSpPr>
          <p:nvPr>
            <p:ph type="body" idx="1"/>
          </p:nvPr>
        </p:nvSpPr>
        <p:spPr>
          <a:xfrm>
            <a:off x="1074532" y="2400322"/>
            <a:ext cx="2649743"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83" name="Google Shape;683;p49"/>
          <p:cNvSpPr/>
          <p:nvPr/>
        </p:nvSpPr>
        <p:spPr>
          <a:xfrm>
            <a:off x="762001" y="2400322"/>
            <a:ext cx="223138" cy="223138"/>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684" name="Google Shape;684;p49"/>
          <p:cNvSpPr txBox="1">
            <a:spLocks noGrp="1"/>
          </p:cNvSpPr>
          <p:nvPr>
            <p:ph type="body" idx="3"/>
          </p:nvPr>
        </p:nvSpPr>
        <p:spPr>
          <a:xfrm>
            <a:off x="1074532" y="2731126"/>
            <a:ext cx="2649743"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85" name="Google Shape;685;p49"/>
          <p:cNvSpPr/>
          <p:nvPr/>
        </p:nvSpPr>
        <p:spPr>
          <a:xfrm>
            <a:off x="762001" y="2731126"/>
            <a:ext cx="223138" cy="223138"/>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686" name="Google Shape;686;p49"/>
          <p:cNvSpPr txBox="1">
            <a:spLocks noGrp="1"/>
          </p:cNvSpPr>
          <p:nvPr>
            <p:ph type="body" idx="4"/>
          </p:nvPr>
        </p:nvSpPr>
        <p:spPr>
          <a:xfrm>
            <a:off x="1074532" y="3061930"/>
            <a:ext cx="2649743"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87" name="Google Shape;687;p49"/>
          <p:cNvSpPr/>
          <p:nvPr/>
        </p:nvSpPr>
        <p:spPr>
          <a:xfrm>
            <a:off x="762001" y="3056365"/>
            <a:ext cx="223138" cy="223138"/>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688" name="Google Shape;688;p49"/>
          <p:cNvSpPr txBox="1">
            <a:spLocks noGrp="1"/>
          </p:cNvSpPr>
          <p:nvPr>
            <p:ph type="body" idx="5"/>
          </p:nvPr>
        </p:nvSpPr>
        <p:spPr>
          <a:xfrm>
            <a:off x="1074532" y="3392734"/>
            <a:ext cx="2649743"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89" name="Google Shape;689;p49"/>
          <p:cNvSpPr/>
          <p:nvPr/>
        </p:nvSpPr>
        <p:spPr>
          <a:xfrm>
            <a:off x="762001" y="3381604"/>
            <a:ext cx="223138" cy="223138"/>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690" name="Google Shape;690;p49"/>
          <p:cNvSpPr txBox="1">
            <a:spLocks noGrp="1"/>
          </p:cNvSpPr>
          <p:nvPr>
            <p:ph type="body" idx="6"/>
          </p:nvPr>
        </p:nvSpPr>
        <p:spPr>
          <a:xfrm>
            <a:off x="1074532" y="3723538"/>
            <a:ext cx="2649743"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91" name="Google Shape;691;p49"/>
          <p:cNvSpPr/>
          <p:nvPr/>
        </p:nvSpPr>
        <p:spPr>
          <a:xfrm>
            <a:off x="762001" y="3704439"/>
            <a:ext cx="223138" cy="223138"/>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692" name="Google Shape;692;p49"/>
          <p:cNvSpPr txBox="1">
            <a:spLocks noGrp="1"/>
          </p:cNvSpPr>
          <p:nvPr>
            <p:ph type="body" idx="7"/>
          </p:nvPr>
        </p:nvSpPr>
        <p:spPr>
          <a:xfrm>
            <a:off x="1074532" y="4054342"/>
            <a:ext cx="2649743"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93" name="Google Shape;693;p49"/>
          <p:cNvSpPr/>
          <p:nvPr/>
        </p:nvSpPr>
        <p:spPr>
          <a:xfrm>
            <a:off x="762001" y="4048003"/>
            <a:ext cx="223138" cy="223138"/>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694" name="Google Shape;694;p49"/>
          <p:cNvSpPr txBox="1">
            <a:spLocks noGrp="1"/>
          </p:cNvSpPr>
          <p:nvPr>
            <p:ph type="body" idx="8"/>
          </p:nvPr>
        </p:nvSpPr>
        <p:spPr>
          <a:xfrm>
            <a:off x="1074532" y="4385146"/>
            <a:ext cx="2649743"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95" name="Google Shape;695;p49"/>
          <p:cNvSpPr/>
          <p:nvPr/>
        </p:nvSpPr>
        <p:spPr>
          <a:xfrm>
            <a:off x="762001" y="4381244"/>
            <a:ext cx="223138" cy="223138"/>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696" name="Google Shape;696;p49"/>
          <p:cNvSpPr txBox="1">
            <a:spLocks noGrp="1"/>
          </p:cNvSpPr>
          <p:nvPr>
            <p:ph type="body" idx="9"/>
          </p:nvPr>
        </p:nvSpPr>
        <p:spPr>
          <a:xfrm>
            <a:off x="1074532" y="4724493"/>
            <a:ext cx="2649743"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97" name="Google Shape;697;p49"/>
          <p:cNvSpPr/>
          <p:nvPr/>
        </p:nvSpPr>
        <p:spPr>
          <a:xfrm>
            <a:off x="762001" y="4724493"/>
            <a:ext cx="223138" cy="223138"/>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698" name="Google Shape;698;p49"/>
          <p:cNvSpPr txBox="1">
            <a:spLocks noGrp="1"/>
          </p:cNvSpPr>
          <p:nvPr>
            <p:ph type="body" idx="13"/>
          </p:nvPr>
        </p:nvSpPr>
        <p:spPr>
          <a:xfrm>
            <a:off x="1074532" y="5056518"/>
            <a:ext cx="2649743"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699" name="Google Shape;699;p49"/>
          <p:cNvSpPr/>
          <p:nvPr/>
        </p:nvSpPr>
        <p:spPr>
          <a:xfrm>
            <a:off x="762001" y="5056518"/>
            <a:ext cx="223138" cy="223138"/>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00" name="Google Shape;700;p49"/>
          <p:cNvSpPr txBox="1">
            <a:spLocks noGrp="1"/>
          </p:cNvSpPr>
          <p:nvPr>
            <p:ph type="body" idx="14"/>
          </p:nvPr>
        </p:nvSpPr>
        <p:spPr>
          <a:xfrm>
            <a:off x="1074532" y="5374816"/>
            <a:ext cx="2649743"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701" name="Google Shape;701;p49"/>
          <p:cNvSpPr/>
          <p:nvPr/>
        </p:nvSpPr>
        <p:spPr>
          <a:xfrm>
            <a:off x="762001" y="5374816"/>
            <a:ext cx="223138" cy="223138"/>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02" name="Google Shape;702;p49"/>
          <p:cNvSpPr txBox="1">
            <a:spLocks noGrp="1"/>
          </p:cNvSpPr>
          <p:nvPr>
            <p:ph type="body" idx="15"/>
          </p:nvPr>
        </p:nvSpPr>
        <p:spPr>
          <a:xfrm>
            <a:off x="4106779" y="2408638"/>
            <a:ext cx="2962275"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703" name="Google Shape;703;p49"/>
          <p:cNvSpPr txBox="1">
            <a:spLocks noGrp="1"/>
          </p:cNvSpPr>
          <p:nvPr>
            <p:ph type="body" idx="16"/>
          </p:nvPr>
        </p:nvSpPr>
        <p:spPr>
          <a:xfrm>
            <a:off x="4106779" y="2569584"/>
            <a:ext cx="2962275" cy="230832"/>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704" name="Google Shape;704;p49"/>
          <p:cNvSpPr txBox="1">
            <a:spLocks noGrp="1"/>
          </p:cNvSpPr>
          <p:nvPr>
            <p:ph type="body" idx="17"/>
          </p:nvPr>
        </p:nvSpPr>
        <p:spPr>
          <a:xfrm>
            <a:off x="7451558" y="2384948"/>
            <a:ext cx="3659188" cy="184636"/>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705" name="Google Shape;705;p49"/>
          <p:cNvSpPr>
            <a:spLocks noGrp="1"/>
          </p:cNvSpPr>
          <p:nvPr>
            <p:ph type="pic" idx="18"/>
          </p:nvPr>
        </p:nvSpPr>
        <p:spPr>
          <a:xfrm>
            <a:off x="7450934" y="2730500"/>
            <a:ext cx="3487737" cy="2105025"/>
          </a:xfrm>
          <a:prstGeom prst="rect">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pic>
        <p:nvPicPr>
          <p:cNvPr id="706" name="Google Shape;706;p49"/>
          <p:cNvPicPr preferRelativeResize="0"/>
          <p:nvPr/>
        </p:nvPicPr>
        <p:blipFill rotWithShape="1">
          <a:blip r:embed="rId2">
            <a:alphaModFix/>
          </a:blip>
          <a:srcRect/>
          <a:stretch/>
        </p:blipFill>
        <p:spPr>
          <a:xfrm>
            <a:off x="159747" y="6248108"/>
            <a:ext cx="1194920" cy="283880"/>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2 Paragraph Columns w/ circle - EA">
  <p:cSld name="2 Paragraph Columns w/ circle - EA">
    <p:spTree>
      <p:nvGrpSpPr>
        <p:cNvPr id="1" name="Shape 707"/>
        <p:cNvGrpSpPr/>
        <p:nvPr/>
      </p:nvGrpSpPr>
      <p:grpSpPr>
        <a:xfrm>
          <a:off x="0" y="0"/>
          <a:ext cx="0" cy="0"/>
          <a:chOff x="0" y="0"/>
          <a:chExt cx="0" cy="0"/>
        </a:xfrm>
      </p:grpSpPr>
      <p:sp>
        <p:nvSpPr>
          <p:cNvPr id="708" name="Google Shape;708;p50"/>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709" name="Google Shape;709;p50"/>
          <p:cNvSpPr txBox="1">
            <a:spLocks noGrp="1"/>
          </p:cNvSpPr>
          <p:nvPr>
            <p:ph type="title"/>
          </p:nvPr>
        </p:nvSpPr>
        <p:spPr>
          <a:xfrm>
            <a:off x="762001" y="1257300"/>
            <a:ext cx="5334000" cy="1628775"/>
          </a:xfrm>
          <a:prstGeom prst="rect">
            <a:avLst/>
          </a:prstGeom>
          <a:noFill/>
          <a:ln>
            <a:noFill/>
          </a:ln>
        </p:spPr>
        <p:txBody>
          <a:bodyPr spcFirstLastPara="1" wrap="square" lIns="0" tIns="0" rIns="0" bIns="91425" anchor="t" anchorCtr="0">
            <a:noAutofit/>
          </a:bodyPr>
          <a:lstStyle>
            <a:lvl1pPr lvl="0" algn="l">
              <a:lnSpc>
                <a:spcPct val="100000"/>
              </a:lnSpc>
              <a:spcBef>
                <a:spcPts val="0"/>
              </a:spcBef>
              <a:spcAft>
                <a:spcPts val="0"/>
              </a:spcAft>
              <a:buClr>
                <a:schemeClr val="dk1"/>
              </a:buClr>
              <a:buSzPts val="3600"/>
              <a:buFont typeface="Montserrat"/>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0" name="Google Shape;710;p50"/>
          <p:cNvSpPr txBox="1">
            <a:spLocks noGrp="1"/>
          </p:cNvSpPr>
          <p:nvPr>
            <p:ph type="body" idx="1"/>
          </p:nvPr>
        </p:nvSpPr>
        <p:spPr>
          <a:xfrm>
            <a:off x="762001" y="3429000"/>
            <a:ext cx="4904873" cy="2400300"/>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00"/>
              <a:buNone/>
              <a:defRPr sz="10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711" name="Google Shape;711;p50"/>
          <p:cNvSpPr/>
          <p:nvPr/>
        </p:nvSpPr>
        <p:spPr>
          <a:xfrm>
            <a:off x="0" y="6177491"/>
            <a:ext cx="1714501" cy="41563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sp>
        <p:nvSpPr>
          <p:cNvPr id="712" name="Google Shape;712;p50"/>
          <p:cNvSpPr txBox="1">
            <a:spLocks noGrp="1"/>
          </p:cNvSpPr>
          <p:nvPr>
            <p:ph type="body" idx="2"/>
          </p:nvPr>
        </p:nvSpPr>
        <p:spPr>
          <a:xfrm>
            <a:off x="6524577" y="3429000"/>
            <a:ext cx="4904873" cy="2400300"/>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00"/>
              <a:buNone/>
              <a:defRPr sz="10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713" name="Google Shape;713;p50"/>
          <p:cNvSpPr txBox="1">
            <a:spLocks noGrp="1"/>
          </p:cNvSpPr>
          <p:nvPr>
            <p:ph type="body" idx="3"/>
          </p:nvPr>
        </p:nvSpPr>
        <p:spPr>
          <a:xfrm>
            <a:off x="6514636" y="2689264"/>
            <a:ext cx="4915363" cy="196811"/>
          </a:xfrm>
          <a:prstGeom prst="rect">
            <a:avLst/>
          </a:prstGeom>
          <a:noFill/>
          <a:ln>
            <a:noFill/>
          </a:ln>
        </p:spPr>
        <p:txBody>
          <a:bodyPr spcFirstLastPara="1" wrap="square" lIns="0" tIns="0" rIns="0" bIns="0" anchor="b"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714" name="Google Shape;714;p50"/>
          <p:cNvSpPr txBox="1">
            <a:spLocks noGrp="1"/>
          </p:cNvSpPr>
          <p:nvPr>
            <p:ph type="body" idx="4"/>
          </p:nvPr>
        </p:nvSpPr>
        <p:spPr>
          <a:xfrm>
            <a:off x="762001" y="3275112"/>
            <a:ext cx="4904873"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715" name="Google Shape;715;p50"/>
          <p:cNvSpPr txBox="1">
            <a:spLocks noGrp="1"/>
          </p:cNvSpPr>
          <p:nvPr>
            <p:ph type="body" idx="5"/>
          </p:nvPr>
        </p:nvSpPr>
        <p:spPr>
          <a:xfrm>
            <a:off x="6514637" y="3275112"/>
            <a:ext cx="4915363"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716" name="Google Shape;716;p50"/>
          <p:cNvSpPr>
            <a:spLocks noGrp="1"/>
          </p:cNvSpPr>
          <p:nvPr>
            <p:ph type="pic" idx="6"/>
          </p:nvPr>
        </p:nvSpPr>
        <p:spPr>
          <a:xfrm>
            <a:off x="10220326" y="5105399"/>
            <a:ext cx="3221767" cy="3221767"/>
          </a:xfrm>
          <a:prstGeom prst="donut">
            <a:avLst>
              <a:gd name="adj" fmla="val 25000"/>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pic>
        <p:nvPicPr>
          <p:cNvPr id="717" name="Google Shape;717;p50"/>
          <p:cNvPicPr preferRelativeResize="0"/>
          <p:nvPr/>
        </p:nvPicPr>
        <p:blipFill rotWithShape="1">
          <a:blip r:embed="rId2">
            <a:alphaModFix/>
          </a:blip>
          <a:srcRect/>
          <a:stretch/>
        </p:blipFill>
        <p:spPr>
          <a:xfrm>
            <a:off x="159747" y="6248108"/>
            <a:ext cx="1194920" cy="283880"/>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Our Staff - ISS">
  <p:cSld name="Our Staff - ISS">
    <p:spTree>
      <p:nvGrpSpPr>
        <p:cNvPr id="1" name="Shape 718"/>
        <p:cNvGrpSpPr/>
        <p:nvPr/>
      </p:nvGrpSpPr>
      <p:grpSpPr>
        <a:xfrm>
          <a:off x="0" y="0"/>
          <a:ext cx="0" cy="0"/>
          <a:chOff x="0" y="0"/>
          <a:chExt cx="0" cy="0"/>
        </a:xfrm>
      </p:grpSpPr>
      <p:sp>
        <p:nvSpPr>
          <p:cNvPr id="719" name="Google Shape;719;p51"/>
          <p:cNvSpPr>
            <a:spLocks noGrp="1"/>
          </p:cNvSpPr>
          <p:nvPr>
            <p:ph type="pic" idx="2"/>
          </p:nvPr>
        </p:nvSpPr>
        <p:spPr>
          <a:xfrm>
            <a:off x="7601238" y="-4923880"/>
            <a:ext cx="6181181" cy="6181180"/>
          </a:xfrm>
          <a:prstGeom prst="donut">
            <a:avLst>
              <a:gd name="adj" fmla="val 25000"/>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2800"/>
              <a:buFont typeface="Arial"/>
              <a:buNone/>
              <a:defRPr sz="28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720" name="Google Shape;720;p51"/>
          <p:cNvSpPr txBox="1">
            <a:spLocks noGrp="1"/>
          </p:cNvSpPr>
          <p:nvPr>
            <p:ph type="body" idx="1"/>
          </p:nvPr>
        </p:nvSpPr>
        <p:spPr>
          <a:xfrm>
            <a:off x="4849646" y="5084894"/>
            <a:ext cx="2486281" cy="230054"/>
          </a:xfrm>
          <a:prstGeom prst="rect">
            <a:avLst/>
          </a:prstGeom>
          <a:noFill/>
          <a:ln>
            <a:noFill/>
          </a:ln>
        </p:spPr>
        <p:txBody>
          <a:bodyPr spcFirstLastPara="1" wrap="square" lIns="0" tIns="0" rIns="0" bIns="0" anchor="t" anchorCtr="0">
            <a:noAutofit/>
          </a:bodyPr>
          <a:lstStyle>
            <a:lvl1pPr marL="457200" lvl="0" indent="-228600" algn="ctr">
              <a:lnSpc>
                <a:spcPct val="145000"/>
              </a:lnSpc>
              <a:spcBef>
                <a:spcPts val="0"/>
              </a:spcBef>
              <a:spcAft>
                <a:spcPts val="0"/>
              </a:spcAft>
              <a:buClr>
                <a:schemeClr val="dk1"/>
              </a:buClr>
              <a:buSzPts val="1200"/>
              <a:buNone/>
              <a:defRPr sz="12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721" name="Google Shape;721;p51"/>
          <p:cNvSpPr txBox="1">
            <a:spLocks noGrp="1"/>
          </p:cNvSpPr>
          <p:nvPr>
            <p:ph type="body" idx="3"/>
          </p:nvPr>
        </p:nvSpPr>
        <p:spPr>
          <a:xfrm>
            <a:off x="4849646" y="5296230"/>
            <a:ext cx="2486281" cy="304470"/>
          </a:xfrm>
          <a:prstGeom prst="rect">
            <a:avLst/>
          </a:prstGeom>
          <a:noFill/>
          <a:ln>
            <a:noFill/>
          </a:ln>
        </p:spPr>
        <p:txBody>
          <a:bodyPr spcFirstLastPara="1" wrap="square" lIns="0" tIns="91425" rIns="0" bIns="0" anchor="t" anchorCtr="0">
            <a:noAutofit/>
          </a:bodyPr>
          <a:lstStyle>
            <a:lvl1pPr marL="457200" lvl="0" indent="-228600" algn="ctr">
              <a:lnSpc>
                <a:spcPct val="145000"/>
              </a:lnSpc>
              <a:spcBef>
                <a:spcPts val="0"/>
              </a:spcBef>
              <a:spcAft>
                <a:spcPts val="0"/>
              </a:spcAft>
              <a:buClr>
                <a:schemeClr val="dk2"/>
              </a:buClr>
              <a:buSzPts val="1000"/>
              <a:buNone/>
              <a:defRPr sz="1000" b="0">
                <a:solidFill>
                  <a:schemeClr val="dk2"/>
                </a:solidFill>
                <a:latin typeface="Lato Light"/>
                <a:ea typeface="Lato Light"/>
                <a:cs typeface="Lato Light"/>
                <a:sym typeface="Lato Ligh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722" name="Google Shape;722;p51"/>
          <p:cNvSpPr txBox="1">
            <a:spLocks noGrp="1"/>
          </p:cNvSpPr>
          <p:nvPr>
            <p:ph type="body" idx="4"/>
          </p:nvPr>
        </p:nvSpPr>
        <p:spPr>
          <a:xfrm>
            <a:off x="1866910" y="5084894"/>
            <a:ext cx="2455135" cy="230054"/>
          </a:xfrm>
          <a:prstGeom prst="rect">
            <a:avLst/>
          </a:prstGeom>
          <a:noFill/>
          <a:ln>
            <a:noFill/>
          </a:ln>
        </p:spPr>
        <p:txBody>
          <a:bodyPr spcFirstLastPara="1" wrap="square" lIns="0" tIns="0" rIns="0" bIns="0" anchor="t" anchorCtr="0">
            <a:noAutofit/>
          </a:bodyPr>
          <a:lstStyle>
            <a:lvl1pPr marL="457200" lvl="0" indent="-228600" algn="ctr">
              <a:lnSpc>
                <a:spcPct val="145000"/>
              </a:lnSpc>
              <a:spcBef>
                <a:spcPts val="0"/>
              </a:spcBef>
              <a:spcAft>
                <a:spcPts val="0"/>
              </a:spcAft>
              <a:buClr>
                <a:schemeClr val="dk1"/>
              </a:buClr>
              <a:buSzPts val="1200"/>
              <a:buNone/>
              <a:defRPr sz="12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723" name="Google Shape;723;p51"/>
          <p:cNvSpPr>
            <a:spLocks noGrp="1"/>
          </p:cNvSpPr>
          <p:nvPr>
            <p:ph type="pic" idx="5"/>
          </p:nvPr>
        </p:nvSpPr>
        <p:spPr>
          <a:xfrm>
            <a:off x="2310420" y="3239528"/>
            <a:ext cx="1559616" cy="1559616"/>
          </a:xfrm>
          <a:prstGeom prst="rect">
            <a:avLst/>
          </a:prstGeom>
          <a:solidFill>
            <a:schemeClr val="lt2"/>
          </a:solidFill>
          <a:ln>
            <a:noFill/>
          </a:ln>
        </p:spPr>
        <p:txBody>
          <a:bodyPr spcFirstLastPara="1" wrap="square" lIns="0" tIns="0" rIns="0" bIns="0" anchor="ctr" anchorCtr="0">
            <a:noAutofit/>
          </a:bodyPr>
          <a:lstStyle>
            <a:lvl1pPr marR="0" lvl="0" algn="ctr" rtl="0">
              <a:lnSpc>
                <a:spcPct val="150000"/>
              </a:lnSpc>
              <a:spcBef>
                <a:spcPts val="1000"/>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724" name="Google Shape;724;p51"/>
          <p:cNvSpPr txBox="1">
            <a:spLocks noGrp="1"/>
          </p:cNvSpPr>
          <p:nvPr>
            <p:ph type="body" idx="6"/>
          </p:nvPr>
        </p:nvSpPr>
        <p:spPr>
          <a:xfrm>
            <a:off x="1866910" y="5296230"/>
            <a:ext cx="2455135" cy="304470"/>
          </a:xfrm>
          <a:prstGeom prst="rect">
            <a:avLst/>
          </a:prstGeom>
          <a:noFill/>
          <a:ln>
            <a:noFill/>
          </a:ln>
        </p:spPr>
        <p:txBody>
          <a:bodyPr spcFirstLastPara="1" wrap="square" lIns="0" tIns="91425" rIns="0" bIns="0" anchor="t" anchorCtr="0">
            <a:noAutofit/>
          </a:bodyPr>
          <a:lstStyle>
            <a:lvl1pPr marL="457200" lvl="0" indent="-228600" algn="ctr">
              <a:lnSpc>
                <a:spcPct val="145000"/>
              </a:lnSpc>
              <a:spcBef>
                <a:spcPts val="0"/>
              </a:spcBef>
              <a:spcAft>
                <a:spcPts val="0"/>
              </a:spcAft>
              <a:buClr>
                <a:schemeClr val="dk2"/>
              </a:buClr>
              <a:buSzPts val="1000"/>
              <a:buNone/>
              <a:defRPr sz="1000" b="0">
                <a:solidFill>
                  <a:schemeClr val="dk2"/>
                </a:solidFill>
                <a:latin typeface="Lato Light"/>
                <a:ea typeface="Lato Light"/>
                <a:cs typeface="Lato Light"/>
                <a:sym typeface="Lato Ligh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725" name="Google Shape;725;p51"/>
          <p:cNvSpPr txBox="1">
            <a:spLocks noGrp="1"/>
          </p:cNvSpPr>
          <p:nvPr>
            <p:ph type="body" idx="7"/>
          </p:nvPr>
        </p:nvSpPr>
        <p:spPr>
          <a:xfrm>
            <a:off x="7849310" y="5084894"/>
            <a:ext cx="2461979" cy="230054"/>
          </a:xfrm>
          <a:prstGeom prst="rect">
            <a:avLst/>
          </a:prstGeom>
          <a:noFill/>
          <a:ln>
            <a:noFill/>
          </a:ln>
        </p:spPr>
        <p:txBody>
          <a:bodyPr spcFirstLastPara="1" wrap="square" lIns="0" tIns="0" rIns="0" bIns="0" anchor="t" anchorCtr="0">
            <a:noAutofit/>
          </a:bodyPr>
          <a:lstStyle>
            <a:lvl1pPr marL="457200" lvl="0" indent="-228600" algn="ctr">
              <a:lnSpc>
                <a:spcPct val="145000"/>
              </a:lnSpc>
              <a:spcBef>
                <a:spcPts val="0"/>
              </a:spcBef>
              <a:spcAft>
                <a:spcPts val="0"/>
              </a:spcAft>
              <a:buClr>
                <a:schemeClr val="dk1"/>
              </a:buClr>
              <a:buSzPts val="1200"/>
              <a:buNone/>
              <a:defRPr sz="12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726" name="Google Shape;726;p51"/>
          <p:cNvSpPr txBox="1">
            <a:spLocks noGrp="1"/>
          </p:cNvSpPr>
          <p:nvPr>
            <p:ph type="body" idx="8"/>
          </p:nvPr>
        </p:nvSpPr>
        <p:spPr>
          <a:xfrm>
            <a:off x="7849310" y="5296230"/>
            <a:ext cx="2461979" cy="304470"/>
          </a:xfrm>
          <a:prstGeom prst="rect">
            <a:avLst/>
          </a:prstGeom>
          <a:noFill/>
          <a:ln>
            <a:noFill/>
          </a:ln>
        </p:spPr>
        <p:txBody>
          <a:bodyPr spcFirstLastPara="1" wrap="square" lIns="0" tIns="91425" rIns="0" bIns="0" anchor="t" anchorCtr="0">
            <a:noAutofit/>
          </a:bodyPr>
          <a:lstStyle>
            <a:lvl1pPr marL="457200" lvl="0" indent="-228600" algn="ctr">
              <a:lnSpc>
                <a:spcPct val="145000"/>
              </a:lnSpc>
              <a:spcBef>
                <a:spcPts val="0"/>
              </a:spcBef>
              <a:spcAft>
                <a:spcPts val="0"/>
              </a:spcAft>
              <a:buClr>
                <a:schemeClr val="dk2"/>
              </a:buClr>
              <a:buSzPts val="1000"/>
              <a:buNone/>
              <a:defRPr sz="1000" b="0">
                <a:solidFill>
                  <a:schemeClr val="dk2"/>
                </a:solidFill>
                <a:latin typeface="Lato Light"/>
                <a:ea typeface="Lato Light"/>
                <a:cs typeface="Lato Light"/>
                <a:sym typeface="Lato Ligh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727" name="Google Shape;727;p51"/>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728" name="Google Shape;728;p51"/>
          <p:cNvSpPr txBox="1">
            <a:spLocks noGrp="1"/>
          </p:cNvSpPr>
          <p:nvPr>
            <p:ph type="body" idx="9"/>
          </p:nvPr>
        </p:nvSpPr>
        <p:spPr>
          <a:xfrm>
            <a:off x="1714501" y="788424"/>
            <a:ext cx="3601691" cy="723104"/>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729" name="Google Shape;729;p51"/>
          <p:cNvSpPr txBox="1">
            <a:spLocks noGrp="1"/>
          </p:cNvSpPr>
          <p:nvPr>
            <p:ph type="title"/>
          </p:nvPr>
        </p:nvSpPr>
        <p:spPr>
          <a:xfrm>
            <a:off x="1714501" y="1581546"/>
            <a:ext cx="3601691" cy="1188943"/>
          </a:xfrm>
          <a:prstGeom prst="rect">
            <a:avLst/>
          </a:prstGeom>
          <a:noFill/>
          <a:ln>
            <a:noFill/>
          </a:ln>
        </p:spPr>
        <p:txBody>
          <a:bodyPr spcFirstLastPara="1" wrap="square" lIns="0" tIns="0" rIns="0" bIns="91425" anchor="t" anchorCtr="0">
            <a:noAutofit/>
          </a:bodyPr>
          <a:lstStyle>
            <a:lvl1pPr lvl="0" algn="l">
              <a:lnSpc>
                <a:spcPct val="80000"/>
              </a:lnSpc>
              <a:spcBef>
                <a:spcPts val="0"/>
              </a:spcBef>
              <a:spcAft>
                <a:spcPts val="0"/>
              </a:spcAft>
              <a:buClr>
                <a:schemeClr val="dk1"/>
              </a:buClr>
              <a:buSzPts val="3600"/>
              <a:buFont typeface="Montserrat"/>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0" name="Google Shape;730;p51"/>
          <p:cNvSpPr txBox="1">
            <a:spLocks noGrp="1"/>
          </p:cNvSpPr>
          <p:nvPr>
            <p:ph type="body" idx="13"/>
          </p:nvPr>
        </p:nvSpPr>
        <p:spPr>
          <a:xfrm>
            <a:off x="5373689" y="1581546"/>
            <a:ext cx="6056311" cy="1188943"/>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00"/>
              <a:buNone/>
              <a:defRPr sz="10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731" name="Google Shape;731;p51"/>
          <p:cNvSpPr>
            <a:spLocks noGrp="1"/>
          </p:cNvSpPr>
          <p:nvPr>
            <p:ph type="pic" idx="14"/>
          </p:nvPr>
        </p:nvSpPr>
        <p:spPr>
          <a:xfrm>
            <a:off x="5316192" y="3239528"/>
            <a:ext cx="1559616" cy="1559616"/>
          </a:xfrm>
          <a:prstGeom prst="rect">
            <a:avLst/>
          </a:prstGeom>
          <a:solidFill>
            <a:schemeClr val="lt2"/>
          </a:solidFill>
          <a:ln>
            <a:noFill/>
          </a:ln>
        </p:spPr>
        <p:txBody>
          <a:bodyPr spcFirstLastPara="1" wrap="square" lIns="0" tIns="0" rIns="0" bIns="0" anchor="ctr" anchorCtr="0">
            <a:noAutofit/>
          </a:bodyPr>
          <a:lstStyle>
            <a:lvl1pPr marR="0" lvl="0" algn="ctr" rtl="0">
              <a:lnSpc>
                <a:spcPct val="150000"/>
              </a:lnSpc>
              <a:spcBef>
                <a:spcPts val="1000"/>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732" name="Google Shape;732;p51"/>
          <p:cNvSpPr>
            <a:spLocks noGrp="1"/>
          </p:cNvSpPr>
          <p:nvPr>
            <p:ph type="pic" idx="15"/>
          </p:nvPr>
        </p:nvSpPr>
        <p:spPr>
          <a:xfrm>
            <a:off x="8300491" y="3239528"/>
            <a:ext cx="1559616" cy="1559616"/>
          </a:xfrm>
          <a:prstGeom prst="rect">
            <a:avLst/>
          </a:prstGeom>
          <a:solidFill>
            <a:schemeClr val="lt2"/>
          </a:solidFill>
          <a:ln>
            <a:noFill/>
          </a:ln>
        </p:spPr>
        <p:txBody>
          <a:bodyPr spcFirstLastPara="1" wrap="square" lIns="0" tIns="0" rIns="0" bIns="0" anchor="ctr" anchorCtr="0">
            <a:noAutofit/>
          </a:bodyPr>
          <a:lstStyle>
            <a:lvl1pPr marR="0" lvl="0" algn="ctr" rtl="0">
              <a:lnSpc>
                <a:spcPct val="150000"/>
              </a:lnSpc>
              <a:spcBef>
                <a:spcPts val="1000"/>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733" name="Google Shape;733;p51"/>
          <p:cNvSpPr/>
          <p:nvPr/>
        </p:nvSpPr>
        <p:spPr>
          <a:xfrm>
            <a:off x="0" y="6177491"/>
            <a:ext cx="2099733" cy="41563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grpSp>
        <p:nvGrpSpPr>
          <p:cNvPr id="734" name="Google Shape;734;p51"/>
          <p:cNvGrpSpPr/>
          <p:nvPr/>
        </p:nvGrpSpPr>
        <p:grpSpPr>
          <a:xfrm>
            <a:off x="125267" y="6250614"/>
            <a:ext cx="1849198" cy="281373"/>
            <a:chOff x="4910138" y="4533900"/>
            <a:chExt cx="2316162" cy="352426"/>
          </a:xfrm>
        </p:grpSpPr>
        <p:sp>
          <p:nvSpPr>
            <p:cNvPr id="735" name="Google Shape;735;p51"/>
            <p:cNvSpPr/>
            <p:nvPr/>
          </p:nvSpPr>
          <p:spPr>
            <a:xfrm>
              <a:off x="5645150" y="4537075"/>
              <a:ext cx="14287" cy="34925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36" name="Google Shape;736;p51"/>
            <p:cNvSpPr/>
            <p:nvPr/>
          </p:nvSpPr>
          <p:spPr>
            <a:xfrm>
              <a:off x="4910138" y="4537075"/>
              <a:ext cx="177800" cy="349250"/>
            </a:xfrm>
            <a:custGeom>
              <a:avLst/>
              <a:gdLst/>
              <a:ahLst/>
              <a:cxnLst/>
              <a:rect l="l" t="t" r="r" b="b"/>
              <a:pathLst>
                <a:path w="66" h="128" extrusionOk="0">
                  <a:moveTo>
                    <a:pt x="0" y="0"/>
                  </a:moveTo>
                  <a:cubicBezTo>
                    <a:pt x="22" y="0"/>
                    <a:pt x="22" y="0"/>
                    <a:pt x="22" y="0"/>
                  </a:cubicBezTo>
                  <a:cubicBezTo>
                    <a:pt x="22" y="95"/>
                    <a:pt x="22" y="95"/>
                    <a:pt x="22" y="95"/>
                  </a:cubicBezTo>
                  <a:cubicBezTo>
                    <a:pt x="22" y="104"/>
                    <a:pt x="25" y="109"/>
                    <a:pt x="33" y="109"/>
                  </a:cubicBezTo>
                  <a:cubicBezTo>
                    <a:pt x="41" y="109"/>
                    <a:pt x="45" y="104"/>
                    <a:pt x="45" y="95"/>
                  </a:cubicBezTo>
                  <a:cubicBezTo>
                    <a:pt x="45" y="0"/>
                    <a:pt x="45" y="0"/>
                    <a:pt x="45" y="0"/>
                  </a:cubicBezTo>
                  <a:cubicBezTo>
                    <a:pt x="66" y="0"/>
                    <a:pt x="66" y="0"/>
                    <a:pt x="66" y="0"/>
                  </a:cubicBezTo>
                  <a:cubicBezTo>
                    <a:pt x="66" y="94"/>
                    <a:pt x="66" y="94"/>
                    <a:pt x="66" y="94"/>
                  </a:cubicBezTo>
                  <a:cubicBezTo>
                    <a:pt x="66" y="116"/>
                    <a:pt x="54" y="128"/>
                    <a:pt x="33" y="128"/>
                  </a:cubicBezTo>
                  <a:cubicBezTo>
                    <a:pt x="13" y="128"/>
                    <a:pt x="0" y="116"/>
                    <a:pt x="0" y="94"/>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37" name="Google Shape;737;p51"/>
            <p:cNvSpPr/>
            <p:nvPr/>
          </p:nvSpPr>
          <p:spPr>
            <a:xfrm>
              <a:off x="5143500" y="4533900"/>
              <a:ext cx="174625" cy="352425"/>
            </a:xfrm>
            <a:custGeom>
              <a:avLst/>
              <a:gdLst/>
              <a:ahLst/>
              <a:cxnLst/>
              <a:rect l="l" t="t" r="r" b="b"/>
              <a:pathLst>
                <a:path w="65" h="129" extrusionOk="0">
                  <a:moveTo>
                    <a:pt x="43" y="43"/>
                  </a:moveTo>
                  <a:cubicBezTo>
                    <a:pt x="43" y="34"/>
                    <a:pt x="43" y="34"/>
                    <a:pt x="43" y="34"/>
                  </a:cubicBezTo>
                  <a:cubicBezTo>
                    <a:pt x="43" y="23"/>
                    <a:pt x="39" y="18"/>
                    <a:pt x="33" y="18"/>
                  </a:cubicBezTo>
                  <a:cubicBezTo>
                    <a:pt x="24" y="18"/>
                    <a:pt x="22" y="23"/>
                    <a:pt x="22" y="32"/>
                  </a:cubicBezTo>
                  <a:cubicBezTo>
                    <a:pt x="22" y="96"/>
                    <a:pt x="22" y="96"/>
                    <a:pt x="22" y="96"/>
                  </a:cubicBezTo>
                  <a:cubicBezTo>
                    <a:pt x="22" y="105"/>
                    <a:pt x="24" y="110"/>
                    <a:pt x="33" y="110"/>
                  </a:cubicBezTo>
                  <a:cubicBezTo>
                    <a:pt x="41" y="110"/>
                    <a:pt x="43" y="105"/>
                    <a:pt x="43" y="97"/>
                  </a:cubicBezTo>
                  <a:cubicBezTo>
                    <a:pt x="43" y="82"/>
                    <a:pt x="43" y="82"/>
                    <a:pt x="43" y="82"/>
                  </a:cubicBezTo>
                  <a:cubicBezTo>
                    <a:pt x="65" y="82"/>
                    <a:pt x="65" y="82"/>
                    <a:pt x="65" y="82"/>
                  </a:cubicBezTo>
                  <a:cubicBezTo>
                    <a:pt x="65" y="96"/>
                    <a:pt x="65" y="96"/>
                    <a:pt x="65" y="96"/>
                  </a:cubicBezTo>
                  <a:cubicBezTo>
                    <a:pt x="65" y="114"/>
                    <a:pt x="55" y="129"/>
                    <a:pt x="33" y="129"/>
                  </a:cubicBezTo>
                  <a:cubicBezTo>
                    <a:pt x="10" y="129"/>
                    <a:pt x="0" y="114"/>
                    <a:pt x="0" y="96"/>
                  </a:cubicBezTo>
                  <a:cubicBezTo>
                    <a:pt x="0" y="32"/>
                    <a:pt x="0" y="32"/>
                    <a:pt x="0" y="32"/>
                  </a:cubicBezTo>
                  <a:cubicBezTo>
                    <a:pt x="0" y="14"/>
                    <a:pt x="10" y="0"/>
                    <a:pt x="33" y="0"/>
                  </a:cubicBezTo>
                  <a:cubicBezTo>
                    <a:pt x="55" y="0"/>
                    <a:pt x="65" y="15"/>
                    <a:pt x="65" y="34"/>
                  </a:cubicBezTo>
                  <a:cubicBezTo>
                    <a:pt x="65" y="43"/>
                    <a:pt x="65" y="43"/>
                    <a:pt x="65" y="43"/>
                  </a:cubicBezTo>
                  <a:lnTo>
                    <a:pt x="43" y="4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38" name="Google Shape;738;p51"/>
            <p:cNvSpPr/>
            <p:nvPr/>
          </p:nvSpPr>
          <p:spPr>
            <a:xfrm>
              <a:off x="5375275" y="4537075"/>
              <a:ext cx="190500" cy="349250"/>
            </a:xfrm>
            <a:custGeom>
              <a:avLst/>
              <a:gdLst/>
              <a:ahLst/>
              <a:cxnLst/>
              <a:rect l="l" t="t" r="r" b="b"/>
              <a:pathLst>
                <a:path w="71" h="128" extrusionOk="0">
                  <a:moveTo>
                    <a:pt x="22" y="0"/>
                  </a:moveTo>
                  <a:cubicBezTo>
                    <a:pt x="0" y="0"/>
                    <a:pt x="0" y="0"/>
                    <a:pt x="0" y="0"/>
                  </a:cubicBezTo>
                  <a:cubicBezTo>
                    <a:pt x="0" y="128"/>
                    <a:pt x="0" y="128"/>
                    <a:pt x="0" y="128"/>
                  </a:cubicBezTo>
                  <a:cubicBezTo>
                    <a:pt x="22" y="128"/>
                    <a:pt x="22" y="128"/>
                    <a:pt x="22" y="128"/>
                  </a:cubicBezTo>
                  <a:lnTo>
                    <a:pt x="22" y="0"/>
                  </a:lnTo>
                  <a:close/>
                  <a:moveTo>
                    <a:pt x="52" y="70"/>
                  </a:moveTo>
                  <a:cubicBezTo>
                    <a:pt x="60" y="67"/>
                    <a:pt x="67" y="58"/>
                    <a:pt x="67" y="38"/>
                  </a:cubicBezTo>
                  <a:cubicBezTo>
                    <a:pt x="67" y="11"/>
                    <a:pt x="55" y="0"/>
                    <a:pt x="30" y="0"/>
                  </a:cubicBezTo>
                  <a:cubicBezTo>
                    <a:pt x="22" y="0"/>
                    <a:pt x="22" y="0"/>
                    <a:pt x="22" y="0"/>
                  </a:cubicBezTo>
                  <a:cubicBezTo>
                    <a:pt x="26" y="22"/>
                    <a:pt x="26" y="22"/>
                    <a:pt x="26" y="22"/>
                  </a:cubicBezTo>
                  <a:cubicBezTo>
                    <a:pt x="39" y="2"/>
                    <a:pt x="39" y="2"/>
                    <a:pt x="39" y="2"/>
                  </a:cubicBezTo>
                  <a:cubicBezTo>
                    <a:pt x="39" y="2"/>
                    <a:pt x="39" y="2"/>
                    <a:pt x="39" y="2"/>
                  </a:cubicBezTo>
                  <a:cubicBezTo>
                    <a:pt x="31" y="26"/>
                    <a:pt x="31" y="26"/>
                    <a:pt x="31" y="26"/>
                  </a:cubicBezTo>
                  <a:cubicBezTo>
                    <a:pt x="53" y="13"/>
                    <a:pt x="53" y="13"/>
                    <a:pt x="53" y="13"/>
                  </a:cubicBezTo>
                  <a:cubicBezTo>
                    <a:pt x="53" y="13"/>
                    <a:pt x="53" y="13"/>
                    <a:pt x="53" y="13"/>
                  </a:cubicBezTo>
                  <a:cubicBezTo>
                    <a:pt x="35" y="31"/>
                    <a:pt x="35" y="31"/>
                    <a:pt x="35" y="31"/>
                  </a:cubicBezTo>
                  <a:cubicBezTo>
                    <a:pt x="65" y="28"/>
                    <a:pt x="65" y="28"/>
                    <a:pt x="65" y="28"/>
                  </a:cubicBezTo>
                  <a:cubicBezTo>
                    <a:pt x="65" y="28"/>
                    <a:pt x="65" y="28"/>
                    <a:pt x="65" y="28"/>
                  </a:cubicBezTo>
                  <a:cubicBezTo>
                    <a:pt x="36" y="38"/>
                    <a:pt x="36" y="38"/>
                    <a:pt x="36" y="38"/>
                  </a:cubicBezTo>
                  <a:cubicBezTo>
                    <a:pt x="65" y="48"/>
                    <a:pt x="65" y="48"/>
                    <a:pt x="65" y="48"/>
                  </a:cubicBezTo>
                  <a:cubicBezTo>
                    <a:pt x="65" y="48"/>
                    <a:pt x="65" y="48"/>
                    <a:pt x="65" y="48"/>
                  </a:cubicBezTo>
                  <a:cubicBezTo>
                    <a:pt x="35" y="44"/>
                    <a:pt x="35" y="44"/>
                    <a:pt x="35" y="44"/>
                  </a:cubicBezTo>
                  <a:cubicBezTo>
                    <a:pt x="53" y="62"/>
                    <a:pt x="53" y="62"/>
                    <a:pt x="53" y="62"/>
                  </a:cubicBezTo>
                  <a:cubicBezTo>
                    <a:pt x="53" y="62"/>
                    <a:pt x="53" y="62"/>
                    <a:pt x="53" y="62"/>
                  </a:cubicBezTo>
                  <a:cubicBezTo>
                    <a:pt x="31" y="49"/>
                    <a:pt x="31" y="49"/>
                    <a:pt x="31" y="49"/>
                  </a:cubicBezTo>
                  <a:cubicBezTo>
                    <a:pt x="39" y="73"/>
                    <a:pt x="39" y="73"/>
                    <a:pt x="39" y="73"/>
                  </a:cubicBezTo>
                  <a:cubicBezTo>
                    <a:pt x="39" y="73"/>
                    <a:pt x="39" y="73"/>
                    <a:pt x="39" y="73"/>
                  </a:cubicBezTo>
                  <a:cubicBezTo>
                    <a:pt x="26" y="53"/>
                    <a:pt x="26" y="53"/>
                    <a:pt x="26" y="53"/>
                  </a:cubicBezTo>
                  <a:cubicBezTo>
                    <a:pt x="22" y="75"/>
                    <a:pt x="22" y="75"/>
                    <a:pt x="22" y="75"/>
                  </a:cubicBezTo>
                  <a:cubicBezTo>
                    <a:pt x="26" y="75"/>
                    <a:pt x="30" y="75"/>
                    <a:pt x="33" y="75"/>
                  </a:cubicBezTo>
                  <a:cubicBezTo>
                    <a:pt x="48" y="128"/>
                    <a:pt x="48" y="128"/>
                    <a:pt x="48" y="128"/>
                  </a:cubicBezTo>
                  <a:cubicBezTo>
                    <a:pt x="71" y="128"/>
                    <a:pt x="71" y="128"/>
                    <a:pt x="71" y="128"/>
                  </a:cubicBezTo>
                  <a:lnTo>
                    <a:pt x="52" y="7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39" name="Google Shape;739;p51"/>
            <p:cNvSpPr/>
            <p:nvPr/>
          </p:nvSpPr>
          <p:spPr>
            <a:xfrm>
              <a:off x="5756275" y="4540250"/>
              <a:ext cx="12700"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40" name="Google Shape;740;p51"/>
            <p:cNvSpPr/>
            <p:nvPr/>
          </p:nvSpPr>
          <p:spPr>
            <a:xfrm>
              <a:off x="5795963"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41" name="Google Shape;741;p51"/>
            <p:cNvSpPr/>
            <p:nvPr/>
          </p:nvSpPr>
          <p:spPr>
            <a:xfrm>
              <a:off x="5868988" y="4545013"/>
              <a:ext cx="44450"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42" name="Google Shape;742;p51"/>
            <p:cNvSpPr/>
            <p:nvPr/>
          </p:nvSpPr>
          <p:spPr>
            <a:xfrm>
              <a:off x="5927725"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43" name="Google Shape;743;p51"/>
            <p:cNvSpPr/>
            <p:nvPr/>
          </p:nvSpPr>
          <p:spPr>
            <a:xfrm>
              <a:off x="6007100" y="4578350"/>
              <a:ext cx="41275" cy="103188"/>
            </a:xfrm>
            <a:custGeom>
              <a:avLst/>
              <a:gdLst/>
              <a:ahLst/>
              <a:cxnLst/>
              <a:rect l="l" t="t" r="r" b="b"/>
              <a:pathLst>
                <a:path w="15" h="38" extrusionOk="0">
                  <a:moveTo>
                    <a:pt x="0" y="1"/>
                  </a:moveTo>
                  <a:cubicBezTo>
                    <a:pt x="5" y="1"/>
                    <a:pt x="5" y="1"/>
                    <a:pt x="5" y="1"/>
                  </a:cubicBezTo>
                  <a:cubicBezTo>
                    <a:pt x="5" y="5"/>
                    <a:pt x="5" y="5"/>
                    <a:pt x="5" y="5"/>
                  </a:cubicBezTo>
                  <a:cubicBezTo>
                    <a:pt x="5" y="5"/>
                    <a:pt x="5" y="5"/>
                    <a:pt x="5" y="5"/>
                  </a:cubicBezTo>
                  <a:cubicBezTo>
                    <a:pt x="8" y="1"/>
                    <a:pt x="11" y="0"/>
                    <a:pt x="15" y="0"/>
                  </a:cubicBezTo>
                  <a:cubicBezTo>
                    <a:pt x="15" y="5"/>
                    <a:pt x="15" y="5"/>
                    <a:pt x="15" y="5"/>
                  </a:cubicBezTo>
                  <a:cubicBezTo>
                    <a:pt x="11" y="5"/>
                    <a:pt x="8" y="6"/>
                    <a:pt x="5" y="11"/>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44" name="Google Shape;744;p51"/>
            <p:cNvSpPr/>
            <p:nvPr/>
          </p:nvSpPr>
          <p:spPr>
            <a:xfrm>
              <a:off x="6061075"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7" y="2"/>
                    <a:pt x="11" y="0"/>
                    <a:pt x="13" y="0"/>
                  </a:cubicBezTo>
                  <a:cubicBezTo>
                    <a:pt x="19" y="0"/>
                    <a:pt x="22" y="3"/>
                    <a:pt x="22" y="10"/>
                  </a:cubicBezTo>
                  <a:cubicBezTo>
                    <a:pt x="22" y="38"/>
                    <a:pt x="22" y="38"/>
                    <a:pt x="22" y="38"/>
                  </a:cubicBezTo>
                  <a:cubicBezTo>
                    <a:pt x="16" y="38"/>
                    <a:pt x="16" y="38"/>
                    <a:pt x="16" y="38"/>
                  </a:cubicBezTo>
                  <a:cubicBezTo>
                    <a:pt x="16" y="10"/>
                    <a:pt x="16" y="10"/>
                    <a:pt x="16" y="10"/>
                  </a:cubicBezTo>
                  <a:cubicBezTo>
                    <a:pt x="16" y="6"/>
                    <a:pt x="15" y="4"/>
                    <a:pt x="12" y="4"/>
                  </a:cubicBezTo>
                  <a:cubicBezTo>
                    <a:pt x="10" y="4"/>
                    <a:pt x="8"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45" name="Google Shape;745;p51"/>
            <p:cNvSpPr/>
            <p:nvPr/>
          </p:nvSpPr>
          <p:spPr>
            <a:xfrm>
              <a:off x="6142038" y="4578350"/>
              <a:ext cx="65087" cy="106363"/>
            </a:xfrm>
            <a:custGeom>
              <a:avLst/>
              <a:gdLst/>
              <a:ahLst/>
              <a:cxnLst/>
              <a:rect l="l" t="t" r="r" b="b"/>
              <a:pathLst>
                <a:path w="24" h="39" extrusionOk="0">
                  <a:moveTo>
                    <a:pt x="1" y="11"/>
                  </a:moveTo>
                  <a:cubicBezTo>
                    <a:pt x="2" y="5"/>
                    <a:pt x="5" y="0"/>
                    <a:pt x="12" y="0"/>
                  </a:cubicBezTo>
                  <a:cubicBezTo>
                    <a:pt x="19" y="0"/>
                    <a:pt x="23" y="4"/>
                    <a:pt x="23" y="11"/>
                  </a:cubicBezTo>
                  <a:cubicBezTo>
                    <a:pt x="23" y="31"/>
                    <a:pt x="23" y="31"/>
                    <a:pt x="23" y="31"/>
                  </a:cubicBezTo>
                  <a:cubicBezTo>
                    <a:pt x="23" y="35"/>
                    <a:pt x="23" y="37"/>
                    <a:pt x="24" y="38"/>
                  </a:cubicBezTo>
                  <a:cubicBezTo>
                    <a:pt x="18" y="38"/>
                    <a:pt x="18" y="38"/>
                    <a:pt x="18"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5" y="4"/>
                    <a:pt x="12" y="4"/>
                  </a:cubicBezTo>
                  <a:cubicBezTo>
                    <a:pt x="8" y="4"/>
                    <a:pt x="6" y="8"/>
                    <a:pt x="6" y="12"/>
                  </a:cubicBezTo>
                  <a:lnTo>
                    <a:pt x="1" y="11"/>
                  </a:lnTo>
                  <a:close/>
                  <a:moveTo>
                    <a:pt x="18" y="18"/>
                  </a:moveTo>
                  <a:cubicBezTo>
                    <a:pt x="13" y="19"/>
                    <a:pt x="5" y="23"/>
                    <a:pt x="5" y="29"/>
                  </a:cubicBezTo>
                  <a:cubicBezTo>
                    <a:pt x="5" y="32"/>
                    <a:pt x="7" y="34"/>
                    <a:pt x="10" y="34"/>
                  </a:cubicBezTo>
                  <a:cubicBezTo>
                    <a:pt x="13"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46" name="Google Shape;746;p51"/>
            <p:cNvSpPr/>
            <p:nvPr/>
          </p:nvSpPr>
          <p:spPr>
            <a:xfrm>
              <a:off x="6219825"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1" y="47"/>
                    <a:pt x="14" y="47"/>
                  </a:cubicBezTo>
                  <a:cubicBezTo>
                    <a:pt x="15" y="47"/>
                    <a:pt x="16" y="46"/>
                    <a:pt x="17" y="46"/>
                  </a:cubicBezTo>
                  <a:cubicBezTo>
                    <a:pt x="17" y="50"/>
                    <a:pt x="17" y="50"/>
                    <a:pt x="17" y="50"/>
                  </a:cubicBezTo>
                  <a:cubicBezTo>
                    <a:pt x="15" y="50"/>
                    <a:pt x="14" y="51"/>
                    <a:pt x="12" y="51"/>
                  </a:cubicBezTo>
                  <a:cubicBezTo>
                    <a:pt x="7"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47" name="Google Shape;747;p51"/>
            <p:cNvSpPr/>
            <p:nvPr/>
          </p:nvSpPr>
          <p:spPr>
            <a:xfrm>
              <a:off x="6284913" y="4540250"/>
              <a:ext cx="12700" cy="141288"/>
            </a:xfrm>
            <a:custGeom>
              <a:avLst/>
              <a:gdLst/>
              <a:ahLst/>
              <a:cxnLst/>
              <a:rect l="l" t="t" r="r" b="b"/>
              <a:pathLst>
                <a:path w="8" h="89" extrusionOk="0">
                  <a:moveTo>
                    <a:pt x="0" y="0"/>
                  </a:moveTo>
                  <a:lnTo>
                    <a:pt x="8" y="0"/>
                  </a:lnTo>
                  <a:lnTo>
                    <a:pt x="8" y="10"/>
                  </a:lnTo>
                  <a:lnTo>
                    <a:pt x="0" y="10"/>
                  </a:lnTo>
                  <a:lnTo>
                    <a:pt x="0" y="0"/>
                  </a:lnTo>
                  <a:close/>
                  <a:moveTo>
                    <a:pt x="0" y="26"/>
                  </a:moveTo>
                  <a:lnTo>
                    <a:pt x="8" y="26"/>
                  </a:lnTo>
                  <a:lnTo>
                    <a:pt x="8" y="89"/>
                  </a:lnTo>
                  <a:lnTo>
                    <a:pt x="0" y="89"/>
                  </a:lnTo>
                  <a:lnTo>
                    <a:pt x="0" y="2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48" name="Google Shape;748;p51"/>
            <p:cNvSpPr/>
            <p:nvPr/>
          </p:nvSpPr>
          <p:spPr>
            <a:xfrm>
              <a:off x="6319838" y="4578350"/>
              <a:ext cx="60325" cy="106363"/>
            </a:xfrm>
            <a:custGeom>
              <a:avLst/>
              <a:gdLst/>
              <a:ahLst/>
              <a:cxnLst/>
              <a:rect l="l" t="t" r="r" b="b"/>
              <a:pathLst>
                <a:path w="23" h="39" extrusionOk="0">
                  <a:moveTo>
                    <a:pt x="12" y="0"/>
                  </a:moveTo>
                  <a:cubicBezTo>
                    <a:pt x="19" y="0"/>
                    <a:pt x="23" y="6"/>
                    <a:pt x="23" y="19"/>
                  </a:cubicBezTo>
                  <a:cubicBezTo>
                    <a:pt x="23" y="33"/>
                    <a:pt x="19" y="39"/>
                    <a:pt x="12" y="39"/>
                  </a:cubicBezTo>
                  <a:cubicBezTo>
                    <a:pt x="4" y="39"/>
                    <a:pt x="0" y="33"/>
                    <a:pt x="0" y="19"/>
                  </a:cubicBezTo>
                  <a:cubicBezTo>
                    <a:pt x="0" y="6"/>
                    <a:pt x="4" y="0"/>
                    <a:pt x="12" y="0"/>
                  </a:cubicBezTo>
                  <a:close/>
                  <a:moveTo>
                    <a:pt x="12" y="34"/>
                  </a:moveTo>
                  <a:cubicBezTo>
                    <a:pt x="16" y="34"/>
                    <a:pt x="18" y="32"/>
                    <a:pt x="18" y="19"/>
                  </a:cubicBezTo>
                  <a:cubicBezTo>
                    <a:pt x="18" y="7"/>
                    <a:pt x="16" y="4"/>
                    <a:pt x="12" y="4"/>
                  </a:cubicBezTo>
                  <a:cubicBezTo>
                    <a:pt x="7" y="4"/>
                    <a:pt x="5" y="7"/>
                    <a:pt x="5" y="19"/>
                  </a:cubicBezTo>
                  <a:cubicBezTo>
                    <a:pt x="5" y="32"/>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49" name="Google Shape;749;p51"/>
            <p:cNvSpPr/>
            <p:nvPr/>
          </p:nvSpPr>
          <p:spPr>
            <a:xfrm>
              <a:off x="6402388" y="4578350"/>
              <a:ext cx="55562" cy="103188"/>
            </a:xfrm>
            <a:custGeom>
              <a:avLst/>
              <a:gdLst/>
              <a:ahLst/>
              <a:cxnLst/>
              <a:rect l="l" t="t" r="r" b="b"/>
              <a:pathLst>
                <a:path w="21" h="38" extrusionOk="0">
                  <a:moveTo>
                    <a:pt x="0" y="1"/>
                  </a:moveTo>
                  <a:cubicBezTo>
                    <a:pt x="4" y="1"/>
                    <a:pt x="4" y="1"/>
                    <a:pt x="4" y="1"/>
                  </a:cubicBezTo>
                  <a:cubicBezTo>
                    <a:pt x="4" y="5"/>
                    <a:pt x="4" y="5"/>
                    <a:pt x="4" y="5"/>
                  </a:cubicBezTo>
                  <a:cubicBezTo>
                    <a:pt x="7" y="2"/>
                    <a:pt x="10" y="0"/>
                    <a:pt x="13" y="0"/>
                  </a:cubicBezTo>
                  <a:cubicBezTo>
                    <a:pt x="18" y="0"/>
                    <a:pt x="21" y="3"/>
                    <a:pt x="21" y="10"/>
                  </a:cubicBezTo>
                  <a:cubicBezTo>
                    <a:pt x="21" y="38"/>
                    <a:pt x="21" y="38"/>
                    <a:pt x="21" y="38"/>
                  </a:cubicBezTo>
                  <a:cubicBezTo>
                    <a:pt x="16" y="38"/>
                    <a:pt x="16" y="38"/>
                    <a:pt x="16" y="38"/>
                  </a:cubicBezTo>
                  <a:cubicBezTo>
                    <a:pt x="16" y="10"/>
                    <a:pt x="16" y="10"/>
                    <a:pt x="16" y="10"/>
                  </a:cubicBezTo>
                  <a:cubicBezTo>
                    <a:pt x="16" y="6"/>
                    <a:pt x="15" y="4"/>
                    <a:pt x="12" y="4"/>
                  </a:cubicBezTo>
                  <a:cubicBezTo>
                    <a:pt x="9" y="4"/>
                    <a:pt x="7"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50" name="Google Shape;750;p51"/>
            <p:cNvSpPr/>
            <p:nvPr/>
          </p:nvSpPr>
          <p:spPr>
            <a:xfrm>
              <a:off x="6480175" y="4578350"/>
              <a:ext cx="63500" cy="106363"/>
            </a:xfrm>
            <a:custGeom>
              <a:avLst/>
              <a:gdLst/>
              <a:ahLst/>
              <a:cxnLst/>
              <a:rect l="l" t="t" r="r" b="b"/>
              <a:pathLst>
                <a:path w="24" h="39" extrusionOk="0">
                  <a:moveTo>
                    <a:pt x="1" y="11"/>
                  </a:moveTo>
                  <a:cubicBezTo>
                    <a:pt x="2" y="5"/>
                    <a:pt x="6" y="0"/>
                    <a:pt x="12" y="0"/>
                  </a:cubicBezTo>
                  <a:cubicBezTo>
                    <a:pt x="19" y="0"/>
                    <a:pt x="23" y="4"/>
                    <a:pt x="23" y="11"/>
                  </a:cubicBezTo>
                  <a:cubicBezTo>
                    <a:pt x="23" y="31"/>
                    <a:pt x="23" y="31"/>
                    <a:pt x="23" y="31"/>
                  </a:cubicBezTo>
                  <a:cubicBezTo>
                    <a:pt x="23" y="35"/>
                    <a:pt x="23" y="37"/>
                    <a:pt x="24" y="38"/>
                  </a:cubicBezTo>
                  <a:cubicBezTo>
                    <a:pt x="19" y="38"/>
                    <a:pt x="19" y="38"/>
                    <a:pt x="19"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6" y="4"/>
                    <a:pt x="13" y="4"/>
                  </a:cubicBezTo>
                  <a:cubicBezTo>
                    <a:pt x="9" y="4"/>
                    <a:pt x="7" y="8"/>
                    <a:pt x="6" y="12"/>
                  </a:cubicBezTo>
                  <a:lnTo>
                    <a:pt x="1" y="11"/>
                  </a:lnTo>
                  <a:close/>
                  <a:moveTo>
                    <a:pt x="18" y="18"/>
                  </a:moveTo>
                  <a:cubicBezTo>
                    <a:pt x="13" y="19"/>
                    <a:pt x="6" y="23"/>
                    <a:pt x="6" y="29"/>
                  </a:cubicBezTo>
                  <a:cubicBezTo>
                    <a:pt x="6" y="32"/>
                    <a:pt x="7" y="34"/>
                    <a:pt x="11" y="34"/>
                  </a:cubicBezTo>
                  <a:cubicBezTo>
                    <a:pt x="14"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51" name="Google Shape;751;p51"/>
            <p:cNvSpPr/>
            <p:nvPr/>
          </p:nvSpPr>
          <p:spPr>
            <a:xfrm>
              <a:off x="6570663" y="4540250"/>
              <a:ext cx="14287"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52" name="Google Shape;752;p51"/>
            <p:cNvSpPr/>
            <p:nvPr/>
          </p:nvSpPr>
          <p:spPr>
            <a:xfrm>
              <a:off x="6648450" y="4540250"/>
              <a:ext cx="69850" cy="144463"/>
            </a:xfrm>
            <a:custGeom>
              <a:avLst/>
              <a:gdLst/>
              <a:ahLst/>
              <a:cxnLst/>
              <a:rect l="l" t="t" r="r" b="b"/>
              <a:pathLst>
                <a:path w="26" h="53" extrusionOk="0">
                  <a:moveTo>
                    <a:pt x="20" y="14"/>
                  </a:moveTo>
                  <a:cubicBezTo>
                    <a:pt x="20" y="8"/>
                    <a:pt x="18" y="4"/>
                    <a:pt x="12" y="4"/>
                  </a:cubicBezTo>
                  <a:cubicBezTo>
                    <a:pt x="8" y="4"/>
                    <a:pt x="5" y="7"/>
                    <a:pt x="5" y="11"/>
                  </a:cubicBezTo>
                  <a:cubicBezTo>
                    <a:pt x="5" y="23"/>
                    <a:pt x="26" y="23"/>
                    <a:pt x="26" y="39"/>
                  </a:cubicBezTo>
                  <a:cubicBezTo>
                    <a:pt x="26" y="48"/>
                    <a:pt x="21" y="53"/>
                    <a:pt x="13" y="53"/>
                  </a:cubicBezTo>
                  <a:cubicBezTo>
                    <a:pt x="5" y="53"/>
                    <a:pt x="0" y="47"/>
                    <a:pt x="0" y="38"/>
                  </a:cubicBezTo>
                  <a:cubicBezTo>
                    <a:pt x="5" y="38"/>
                    <a:pt x="5" y="38"/>
                    <a:pt x="5" y="38"/>
                  </a:cubicBezTo>
                  <a:cubicBezTo>
                    <a:pt x="5" y="44"/>
                    <a:pt x="8" y="48"/>
                    <a:pt x="13" y="48"/>
                  </a:cubicBezTo>
                  <a:cubicBezTo>
                    <a:pt x="18" y="48"/>
                    <a:pt x="21" y="45"/>
                    <a:pt x="21" y="39"/>
                  </a:cubicBezTo>
                  <a:cubicBezTo>
                    <a:pt x="21" y="28"/>
                    <a:pt x="0" y="26"/>
                    <a:pt x="0" y="12"/>
                  </a:cubicBezTo>
                  <a:cubicBezTo>
                    <a:pt x="0" y="4"/>
                    <a:pt x="5" y="0"/>
                    <a:pt x="13" y="0"/>
                  </a:cubicBezTo>
                  <a:cubicBezTo>
                    <a:pt x="20" y="0"/>
                    <a:pt x="25" y="5"/>
                    <a:pt x="25" y="14"/>
                  </a:cubicBezTo>
                  <a:lnTo>
                    <a:pt x="20"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53" name="Google Shape;753;p51"/>
            <p:cNvSpPr/>
            <p:nvPr/>
          </p:nvSpPr>
          <p:spPr>
            <a:xfrm>
              <a:off x="6726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2" y="47"/>
                    <a:pt x="14" y="47"/>
                  </a:cubicBezTo>
                  <a:cubicBezTo>
                    <a:pt x="15" y="47"/>
                    <a:pt x="16" y="46"/>
                    <a:pt x="17" y="46"/>
                  </a:cubicBezTo>
                  <a:cubicBezTo>
                    <a:pt x="17" y="50"/>
                    <a:pt x="17" y="50"/>
                    <a:pt x="17" y="50"/>
                  </a:cubicBezTo>
                  <a:cubicBezTo>
                    <a:pt x="16" y="50"/>
                    <a:pt x="15" y="51"/>
                    <a:pt x="12"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54" name="Google Shape;754;p51"/>
            <p:cNvSpPr/>
            <p:nvPr/>
          </p:nvSpPr>
          <p:spPr>
            <a:xfrm>
              <a:off x="6794500" y="4581525"/>
              <a:ext cx="55562" cy="103188"/>
            </a:xfrm>
            <a:custGeom>
              <a:avLst/>
              <a:gdLst/>
              <a:ahLst/>
              <a:cxnLst/>
              <a:rect l="l" t="t" r="r" b="b"/>
              <a:pathLst>
                <a:path w="21" h="38" extrusionOk="0">
                  <a:moveTo>
                    <a:pt x="21" y="37"/>
                  </a:moveTo>
                  <a:cubicBezTo>
                    <a:pt x="16" y="37"/>
                    <a:pt x="16" y="37"/>
                    <a:pt x="16" y="37"/>
                  </a:cubicBezTo>
                  <a:cubicBezTo>
                    <a:pt x="16" y="33"/>
                    <a:pt x="16" y="33"/>
                    <a:pt x="16" y="33"/>
                  </a:cubicBezTo>
                  <a:cubicBezTo>
                    <a:pt x="14" y="35"/>
                    <a:pt x="10" y="38"/>
                    <a:pt x="8" y="38"/>
                  </a:cubicBezTo>
                  <a:cubicBezTo>
                    <a:pt x="3" y="38"/>
                    <a:pt x="0" y="35"/>
                    <a:pt x="0" y="28"/>
                  </a:cubicBezTo>
                  <a:cubicBezTo>
                    <a:pt x="0" y="0"/>
                    <a:pt x="0" y="0"/>
                    <a:pt x="0" y="0"/>
                  </a:cubicBezTo>
                  <a:cubicBezTo>
                    <a:pt x="5" y="0"/>
                    <a:pt x="5" y="0"/>
                    <a:pt x="5" y="0"/>
                  </a:cubicBezTo>
                  <a:cubicBezTo>
                    <a:pt x="5" y="27"/>
                    <a:pt x="5" y="27"/>
                    <a:pt x="5" y="27"/>
                  </a:cubicBezTo>
                  <a:cubicBezTo>
                    <a:pt x="5" y="31"/>
                    <a:pt x="6" y="33"/>
                    <a:pt x="9" y="33"/>
                  </a:cubicBezTo>
                  <a:cubicBezTo>
                    <a:pt x="11" y="33"/>
                    <a:pt x="14" y="32"/>
                    <a:pt x="16" y="29"/>
                  </a:cubicBezTo>
                  <a:cubicBezTo>
                    <a:pt x="16" y="0"/>
                    <a:pt x="16" y="0"/>
                    <a:pt x="16" y="0"/>
                  </a:cubicBezTo>
                  <a:cubicBezTo>
                    <a:pt x="21" y="0"/>
                    <a:pt x="21" y="0"/>
                    <a:pt x="21" y="0"/>
                  </a:cubicBezTo>
                  <a:lnTo>
                    <a:pt x="21" y="3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55" name="Google Shape;755;p51"/>
            <p:cNvSpPr/>
            <p:nvPr/>
          </p:nvSpPr>
          <p:spPr>
            <a:xfrm>
              <a:off x="6873875" y="4540250"/>
              <a:ext cx="61912" cy="144463"/>
            </a:xfrm>
            <a:custGeom>
              <a:avLst/>
              <a:gdLst/>
              <a:ahLst/>
              <a:cxnLst/>
              <a:rect l="l" t="t" r="r" b="b"/>
              <a:pathLst>
                <a:path w="23" h="53" extrusionOk="0">
                  <a:moveTo>
                    <a:pt x="18" y="48"/>
                  </a:moveTo>
                  <a:cubicBezTo>
                    <a:pt x="18" y="48"/>
                    <a:pt x="18" y="48"/>
                    <a:pt x="18" y="48"/>
                  </a:cubicBezTo>
                  <a:cubicBezTo>
                    <a:pt x="16" y="51"/>
                    <a:pt x="13" y="53"/>
                    <a:pt x="10" y="53"/>
                  </a:cubicBezTo>
                  <a:cubicBezTo>
                    <a:pt x="4" y="53"/>
                    <a:pt x="0" y="48"/>
                    <a:pt x="0" y="33"/>
                  </a:cubicBezTo>
                  <a:cubicBezTo>
                    <a:pt x="0" y="19"/>
                    <a:pt x="4" y="14"/>
                    <a:pt x="10" y="14"/>
                  </a:cubicBezTo>
                  <a:cubicBezTo>
                    <a:pt x="13" y="14"/>
                    <a:pt x="15" y="16"/>
                    <a:pt x="17" y="18"/>
                  </a:cubicBezTo>
                  <a:cubicBezTo>
                    <a:pt x="17" y="0"/>
                    <a:pt x="17" y="0"/>
                    <a:pt x="17" y="0"/>
                  </a:cubicBezTo>
                  <a:cubicBezTo>
                    <a:pt x="22" y="0"/>
                    <a:pt x="22" y="0"/>
                    <a:pt x="22" y="0"/>
                  </a:cubicBezTo>
                  <a:cubicBezTo>
                    <a:pt x="22" y="42"/>
                    <a:pt x="22" y="42"/>
                    <a:pt x="22" y="42"/>
                  </a:cubicBezTo>
                  <a:cubicBezTo>
                    <a:pt x="22" y="47"/>
                    <a:pt x="22" y="50"/>
                    <a:pt x="23" y="52"/>
                  </a:cubicBezTo>
                  <a:cubicBezTo>
                    <a:pt x="18" y="52"/>
                    <a:pt x="18" y="52"/>
                    <a:pt x="18" y="52"/>
                  </a:cubicBezTo>
                  <a:lnTo>
                    <a:pt x="18" y="48"/>
                  </a:lnTo>
                  <a:close/>
                  <a:moveTo>
                    <a:pt x="17" y="22"/>
                  </a:moveTo>
                  <a:cubicBezTo>
                    <a:pt x="16" y="20"/>
                    <a:pt x="14" y="18"/>
                    <a:pt x="11" y="18"/>
                  </a:cubicBezTo>
                  <a:cubicBezTo>
                    <a:pt x="7" y="18"/>
                    <a:pt x="5" y="22"/>
                    <a:pt x="5" y="33"/>
                  </a:cubicBezTo>
                  <a:cubicBezTo>
                    <a:pt x="5" y="45"/>
                    <a:pt x="7" y="48"/>
                    <a:pt x="12" y="48"/>
                  </a:cubicBezTo>
                  <a:cubicBezTo>
                    <a:pt x="13" y="48"/>
                    <a:pt x="15" y="47"/>
                    <a:pt x="17" y="45"/>
                  </a:cubicBezTo>
                  <a:lnTo>
                    <a:pt x="17" y="2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56" name="Google Shape;756;p51"/>
            <p:cNvSpPr/>
            <p:nvPr/>
          </p:nvSpPr>
          <p:spPr>
            <a:xfrm>
              <a:off x="6954838"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57" name="Google Shape;757;p51"/>
            <p:cNvSpPr/>
            <p:nvPr/>
          </p:nvSpPr>
          <p:spPr>
            <a:xfrm>
              <a:off x="7035800"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58" name="Google Shape;758;p51"/>
            <p:cNvSpPr/>
            <p:nvPr/>
          </p:nvSpPr>
          <p:spPr>
            <a:xfrm>
              <a:off x="7107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59" name="Google Shape;759;p51"/>
            <p:cNvSpPr/>
            <p:nvPr/>
          </p:nvSpPr>
          <p:spPr>
            <a:xfrm>
              <a:off x="7165975" y="4578350"/>
              <a:ext cx="60325" cy="106363"/>
            </a:xfrm>
            <a:custGeom>
              <a:avLst/>
              <a:gdLst/>
              <a:ahLst/>
              <a:cxnLst/>
              <a:rect l="l" t="t" r="r" b="b"/>
              <a:pathLst>
                <a:path w="22" h="39" extrusionOk="0">
                  <a:moveTo>
                    <a:pt x="17" y="10"/>
                  </a:moveTo>
                  <a:cubicBezTo>
                    <a:pt x="16" y="7"/>
                    <a:pt x="15" y="4"/>
                    <a:pt x="11" y="4"/>
                  </a:cubicBezTo>
                  <a:cubicBezTo>
                    <a:pt x="8" y="4"/>
                    <a:pt x="7" y="6"/>
                    <a:pt x="7" y="9"/>
                  </a:cubicBezTo>
                  <a:cubicBezTo>
                    <a:pt x="7" y="16"/>
                    <a:pt x="22" y="17"/>
                    <a:pt x="22" y="28"/>
                  </a:cubicBezTo>
                  <a:cubicBezTo>
                    <a:pt x="22" y="34"/>
                    <a:pt x="18" y="39"/>
                    <a:pt x="12" y="39"/>
                  </a:cubicBezTo>
                  <a:cubicBezTo>
                    <a:pt x="6" y="39"/>
                    <a:pt x="2" y="35"/>
                    <a:pt x="0" y="29"/>
                  </a:cubicBezTo>
                  <a:cubicBezTo>
                    <a:pt x="5" y="28"/>
                    <a:pt x="5" y="28"/>
                    <a:pt x="5" y="28"/>
                  </a:cubicBezTo>
                  <a:cubicBezTo>
                    <a:pt x="6" y="31"/>
                    <a:pt x="8" y="34"/>
                    <a:pt x="12" y="34"/>
                  </a:cubicBezTo>
                  <a:cubicBezTo>
                    <a:pt x="15" y="34"/>
                    <a:pt x="17" y="32"/>
                    <a:pt x="17" y="29"/>
                  </a:cubicBezTo>
                  <a:cubicBezTo>
                    <a:pt x="17" y="20"/>
                    <a:pt x="2" y="20"/>
                    <a:pt x="2" y="9"/>
                  </a:cubicBezTo>
                  <a:cubicBezTo>
                    <a:pt x="2" y="4"/>
                    <a:pt x="6" y="0"/>
                    <a:pt x="11" y="0"/>
                  </a:cubicBezTo>
                  <a:cubicBezTo>
                    <a:pt x="17" y="0"/>
                    <a:pt x="20" y="3"/>
                    <a:pt x="21" y="9"/>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60" name="Google Shape;760;p51"/>
            <p:cNvSpPr/>
            <p:nvPr/>
          </p:nvSpPr>
          <p:spPr>
            <a:xfrm>
              <a:off x="5756275" y="4783138"/>
              <a:ext cx="61912" cy="103188"/>
            </a:xfrm>
            <a:custGeom>
              <a:avLst/>
              <a:gdLst/>
              <a:ahLst/>
              <a:cxnLst/>
              <a:rect l="l" t="t" r="r" b="b"/>
              <a:pathLst>
                <a:path w="23" h="38" extrusionOk="0">
                  <a:moveTo>
                    <a:pt x="1" y="10"/>
                  </a:moveTo>
                  <a:cubicBezTo>
                    <a:pt x="2" y="5"/>
                    <a:pt x="5" y="0"/>
                    <a:pt x="12" y="0"/>
                  </a:cubicBezTo>
                  <a:cubicBezTo>
                    <a:pt x="19"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4"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61" name="Google Shape;761;p51"/>
            <p:cNvSpPr/>
            <p:nvPr/>
          </p:nvSpPr>
          <p:spPr>
            <a:xfrm>
              <a:off x="5843588" y="4783138"/>
              <a:ext cx="57150" cy="101600"/>
            </a:xfrm>
            <a:custGeom>
              <a:avLst/>
              <a:gdLst/>
              <a:ahLst/>
              <a:cxnLst/>
              <a:rect l="l" t="t" r="r" b="b"/>
              <a:pathLst>
                <a:path w="21" h="37" extrusionOk="0">
                  <a:moveTo>
                    <a:pt x="0" y="0"/>
                  </a:moveTo>
                  <a:cubicBezTo>
                    <a:pt x="5" y="0"/>
                    <a:pt x="5" y="0"/>
                    <a:pt x="5" y="0"/>
                  </a:cubicBezTo>
                  <a:cubicBezTo>
                    <a:pt x="5" y="4"/>
                    <a:pt x="5" y="4"/>
                    <a:pt x="5" y="4"/>
                  </a:cubicBezTo>
                  <a:cubicBezTo>
                    <a:pt x="7" y="2"/>
                    <a:pt x="11" y="0"/>
                    <a:pt x="13" y="0"/>
                  </a:cubicBezTo>
                  <a:cubicBezTo>
                    <a:pt x="18" y="0"/>
                    <a:pt x="21" y="2"/>
                    <a:pt x="21" y="9"/>
                  </a:cubicBezTo>
                  <a:cubicBezTo>
                    <a:pt x="21" y="37"/>
                    <a:pt x="21" y="37"/>
                    <a:pt x="21" y="37"/>
                  </a:cubicBezTo>
                  <a:cubicBezTo>
                    <a:pt x="16" y="37"/>
                    <a:pt x="16" y="37"/>
                    <a:pt x="16" y="37"/>
                  </a:cubicBezTo>
                  <a:cubicBezTo>
                    <a:pt x="16" y="10"/>
                    <a:pt x="16" y="10"/>
                    <a:pt x="16" y="10"/>
                  </a:cubicBezTo>
                  <a:cubicBezTo>
                    <a:pt x="16" y="6"/>
                    <a:pt x="15" y="4"/>
                    <a:pt x="12" y="4"/>
                  </a:cubicBezTo>
                  <a:cubicBezTo>
                    <a:pt x="10" y="4"/>
                    <a:pt x="7" y="6"/>
                    <a:pt x="5" y="8"/>
                  </a:cubicBezTo>
                  <a:cubicBezTo>
                    <a:pt x="5" y="37"/>
                    <a:pt x="5" y="37"/>
                    <a:pt x="5"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62" name="Google Shape;762;p51"/>
            <p:cNvSpPr/>
            <p:nvPr/>
          </p:nvSpPr>
          <p:spPr>
            <a:xfrm>
              <a:off x="5924550" y="4745038"/>
              <a:ext cx="61912" cy="141288"/>
            </a:xfrm>
            <a:custGeom>
              <a:avLst/>
              <a:gdLst/>
              <a:ahLst/>
              <a:cxnLst/>
              <a:rect l="l" t="t" r="r" b="b"/>
              <a:pathLst>
                <a:path w="23" h="52" extrusionOk="0">
                  <a:moveTo>
                    <a:pt x="18" y="48"/>
                  </a:moveTo>
                  <a:cubicBezTo>
                    <a:pt x="18" y="48"/>
                    <a:pt x="18" y="48"/>
                    <a:pt x="18" y="48"/>
                  </a:cubicBezTo>
                  <a:cubicBezTo>
                    <a:pt x="16" y="50"/>
                    <a:pt x="14" y="52"/>
                    <a:pt x="11" y="52"/>
                  </a:cubicBezTo>
                  <a:cubicBezTo>
                    <a:pt x="5" y="52"/>
                    <a:pt x="0" y="47"/>
                    <a:pt x="0" y="33"/>
                  </a:cubicBezTo>
                  <a:cubicBezTo>
                    <a:pt x="0" y="19"/>
                    <a:pt x="5" y="14"/>
                    <a:pt x="11" y="14"/>
                  </a:cubicBezTo>
                  <a:cubicBezTo>
                    <a:pt x="13" y="14"/>
                    <a:pt x="16" y="15"/>
                    <a:pt x="17" y="17"/>
                  </a:cubicBezTo>
                  <a:cubicBezTo>
                    <a:pt x="17" y="0"/>
                    <a:pt x="17" y="0"/>
                    <a:pt x="17" y="0"/>
                  </a:cubicBezTo>
                  <a:cubicBezTo>
                    <a:pt x="23" y="0"/>
                    <a:pt x="23" y="0"/>
                    <a:pt x="23" y="0"/>
                  </a:cubicBezTo>
                  <a:cubicBezTo>
                    <a:pt x="23" y="41"/>
                    <a:pt x="23" y="41"/>
                    <a:pt x="23" y="41"/>
                  </a:cubicBezTo>
                  <a:cubicBezTo>
                    <a:pt x="23" y="46"/>
                    <a:pt x="23" y="49"/>
                    <a:pt x="23" y="51"/>
                  </a:cubicBezTo>
                  <a:cubicBezTo>
                    <a:pt x="19" y="51"/>
                    <a:pt x="19" y="51"/>
                    <a:pt x="19" y="51"/>
                  </a:cubicBezTo>
                  <a:lnTo>
                    <a:pt x="18" y="48"/>
                  </a:lnTo>
                  <a:close/>
                  <a:moveTo>
                    <a:pt x="17" y="21"/>
                  </a:moveTo>
                  <a:cubicBezTo>
                    <a:pt x="16" y="20"/>
                    <a:pt x="14" y="18"/>
                    <a:pt x="12" y="18"/>
                  </a:cubicBezTo>
                  <a:cubicBezTo>
                    <a:pt x="8" y="18"/>
                    <a:pt x="5" y="21"/>
                    <a:pt x="5" y="33"/>
                  </a:cubicBezTo>
                  <a:cubicBezTo>
                    <a:pt x="5" y="44"/>
                    <a:pt x="8" y="48"/>
                    <a:pt x="12" y="48"/>
                  </a:cubicBezTo>
                  <a:cubicBezTo>
                    <a:pt x="14" y="48"/>
                    <a:pt x="16" y="46"/>
                    <a:pt x="17" y="44"/>
                  </a:cubicBezTo>
                  <a:lnTo>
                    <a:pt x="17" y="2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63" name="Google Shape;763;p51"/>
            <p:cNvSpPr/>
            <p:nvPr/>
          </p:nvSpPr>
          <p:spPr>
            <a:xfrm>
              <a:off x="6048375" y="4741863"/>
              <a:ext cx="71437" cy="144463"/>
            </a:xfrm>
            <a:custGeom>
              <a:avLst/>
              <a:gdLst/>
              <a:ahLst/>
              <a:cxnLst/>
              <a:rect l="l" t="t" r="r" b="b"/>
              <a:pathLst>
                <a:path w="27" h="53" extrusionOk="0">
                  <a:moveTo>
                    <a:pt x="21" y="14"/>
                  </a:moveTo>
                  <a:cubicBezTo>
                    <a:pt x="21" y="9"/>
                    <a:pt x="18" y="5"/>
                    <a:pt x="13" y="5"/>
                  </a:cubicBezTo>
                  <a:cubicBezTo>
                    <a:pt x="9" y="5"/>
                    <a:pt x="6" y="8"/>
                    <a:pt x="6" y="12"/>
                  </a:cubicBezTo>
                  <a:cubicBezTo>
                    <a:pt x="6" y="23"/>
                    <a:pt x="27" y="23"/>
                    <a:pt x="27" y="40"/>
                  </a:cubicBezTo>
                  <a:cubicBezTo>
                    <a:pt x="27" y="48"/>
                    <a:pt x="22" y="53"/>
                    <a:pt x="13" y="53"/>
                  </a:cubicBezTo>
                  <a:cubicBezTo>
                    <a:pt x="5" y="53"/>
                    <a:pt x="1" y="47"/>
                    <a:pt x="0" y="39"/>
                  </a:cubicBezTo>
                  <a:cubicBezTo>
                    <a:pt x="6" y="39"/>
                    <a:pt x="6" y="39"/>
                    <a:pt x="6" y="39"/>
                  </a:cubicBezTo>
                  <a:cubicBezTo>
                    <a:pt x="6" y="45"/>
                    <a:pt x="9" y="48"/>
                    <a:pt x="14" y="48"/>
                  </a:cubicBezTo>
                  <a:cubicBezTo>
                    <a:pt x="19" y="48"/>
                    <a:pt x="22" y="45"/>
                    <a:pt x="22" y="40"/>
                  </a:cubicBezTo>
                  <a:cubicBezTo>
                    <a:pt x="22" y="28"/>
                    <a:pt x="1" y="27"/>
                    <a:pt x="1" y="12"/>
                  </a:cubicBezTo>
                  <a:cubicBezTo>
                    <a:pt x="1" y="5"/>
                    <a:pt x="6" y="0"/>
                    <a:pt x="13" y="0"/>
                  </a:cubicBezTo>
                  <a:cubicBezTo>
                    <a:pt x="21" y="0"/>
                    <a:pt x="26" y="5"/>
                    <a:pt x="26" y="14"/>
                  </a:cubicBezTo>
                  <a:lnTo>
                    <a:pt x="21"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64" name="Google Shape;764;p51"/>
            <p:cNvSpPr/>
            <p:nvPr/>
          </p:nvSpPr>
          <p:spPr>
            <a:xfrm>
              <a:off x="6134100" y="4783138"/>
              <a:ext cx="58737" cy="103188"/>
            </a:xfrm>
            <a:custGeom>
              <a:avLst/>
              <a:gdLst/>
              <a:ahLst/>
              <a:cxnLst/>
              <a:rect l="l" t="t" r="r" b="b"/>
              <a:pathLst>
                <a:path w="22" h="38" extrusionOk="0">
                  <a:moveTo>
                    <a:pt x="17" y="11"/>
                  </a:moveTo>
                  <a:cubicBezTo>
                    <a:pt x="17" y="6"/>
                    <a:pt x="14" y="4"/>
                    <a:pt x="11" y="4"/>
                  </a:cubicBezTo>
                  <a:cubicBezTo>
                    <a:pt x="7" y="4"/>
                    <a:pt x="5" y="7"/>
                    <a:pt x="5" y="19"/>
                  </a:cubicBezTo>
                  <a:cubicBezTo>
                    <a:pt x="5" y="31"/>
                    <a:pt x="7" y="34"/>
                    <a:pt x="11" y="34"/>
                  </a:cubicBezTo>
                  <a:cubicBezTo>
                    <a:pt x="15" y="34"/>
                    <a:pt x="16" y="32"/>
                    <a:pt x="17" y="26"/>
                  </a:cubicBezTo>
                  <a:cubicBezTo>
                    <a:pt x="22" y="26"/>
                    <a:pt x="22" y="26"/>
                    <a:pt x="22" y="26"/>
                  </a:cubicBezTo>
                  <a:cubicBezTo>
                    <a:pt x="21" y="33"/>
                    <a:pt x="18" y="38"/>
                    <a:pt x="11" y="38"/>
                  </a:cubicBezTo>
                  <a:cubicBezTo>
                    <a:pt x="3" y="38"/>
                    <a:pt x="0" y="32"/>
                    <a:pt x="0" y="19"/>
                  </a:cubicBezTo>
                  <a:cubicBezTo>
                    <a:pt x="0" y="5"/>
                    <a:pt x="3" y="0"/>
                    <a:pt x="11" y="0"/>
                  </a:cubicBezTo>
                  <a:cubicBezTo>
                    <a:pt x="18" y="0"/>
                    <a:pt x="21" y="4"/>
                    <a:pt x="22" y="11"/>
                  </a:cubicBezTo>
                  <a:lnTo>
                    <a:pt x="17" y="1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65" name="Google Shape;765;p51"/>
            <p:cNvSpPr/>
            <p:nvPr/>
          </p:nvSpPr>
          <p:spPr>
            <a:xfrm>
              <a:off x="6215063" y="4745038"/>
              <a:ext cx="58737" cy="139700"/>
            </a:xfrm>
            <a:custGeom>
              <a:avLst/>
              <a:gdLst/>
              <a:ahLst/>
              <a:cxnLst/>
              <a:rect l="l" t="t" r="r" b="b"/>
              <a:pathLst>
                <a:path w="22" h="51" extrusionOk="0">
                  <a:moveTo>
                    <a:pt x="0" y="0"/>
                  </a:moveTo>
                  <a:cubicBezTo>
                    <a:pt x="5" y="0"/>
                    <a:pt x="5" y="0"/>
                    <a:pt x="5" y="0"/>
                  </a:cubicBezTo>
                  <a:cubicBezTo>
                    <a:pt x="5" y="18"/>
                    <a:pt x="5" y="18"/>
                    <a:pt x="5" y="18"/>
                  </a:cubicBezTo>
                  <a:cubicBezTo>
                    <a:pt x="8" y="16"/>
                    <a:pt x="11" y="14"/>
                    <a:pt x="14" y="14"/>
                  </a:cubicBezTo>
                  <a:cubicBezTo>
                    <a:pt x="19" y="14"/>
                    <a:pt x="22" y="16"/>
                    <a:pt x="22" y="23"/>
                  </a:cubicBezTo>
                  <a:cubicBezTo>
                    <a:pt x="22" y="51"/>
                    <a:pt x="22" y="51"/>
                    <a:pt x="22" y="51"/>
                  </a:cubicBezTo>
                  <a:cubicBezTo>
                    <a:pt x="17" y="51"/>
                    <a:pt x="17" y="51"/>
                    <a:pt x="17" y="51"/>
                  </a:cubicBezTo>
                  <a:cubicBezTo>
                    <a:pt x="17" y="24"/>
                    <a:pt x="17" y="24"/>
                    <a:pt x="17" y="24"/>
                  </a:cubicBezTo>
                  <a:cubicBezTo>
                    <a:pt x="17" y="20"/>
                    <a:pt x="15" y="18"/>
                    <a:pt x="12" y="18"/>
                  </a:cubicBezTo>
                  <a:cubicBezTo>
                    <a:pt x="10" y="18"/>
                    <a:pt x="8" y="20"/>
                    <a:pt x="5" y="22"/>
                  </a:cubicBezTo>
                  <a:cubicBezTo>
                    <a:pt x="5" y="51"/>
                    <a:pt x="5" y="51"/>
                    <a:pt x="5" y="51"/>
                  </a:cubicBezTo>
                  <a:cubicBezTo>
                    <a:pt x="0" y="51"/>
                    <a:pt x="0" y="51"/>
                    <a:pt x="0" y="51"/>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66" name="Google Shape;766;p51"/>
            <p:cNvSpPr/>
            <p:nvPr/>
          </p:nvSpPr>
          <p:spPr>
            <a:xfrm>
              <a:off x="6292850" y="4783138"/>
              <a:ext cx="60325" cy="103188"/>
            </a:xfrm>
            <a:custGeom>
              <a:avLst/>
              <a:gdLst/>
              <a:ahLst/>
              <a:cxnLst/>
              <a:rect l="l" t="t" r="r" b="b"/>
              <a:pathLst>
                <a:path w="23" h="38" extrusionOk="0">
                  <a:moveTo>
                    <a:pt x="12" y="0"/>
                  </a:moveTo>
                  <a:cubicBezTo>
                    <a:pt x="19" y="0"/>
                    <a:pt x="23" y="5"/>
                    <a:pt x="23" y="19"/>
                  </a:cubicBezTo>
                  <a:cubicBezTo>
                    <a:pt x="23" y="32"/>
                    <a:pt x="19" y="38"/>
                    <a:pt x="12" y="38"/>
                  </a:cubicBezTo>
                  <a:cubicBezTo>
                    <a:pt x="4" y="38"/>
                    <a:pt x="0" y="32"/>
                    <a:pt x="0" y="19"/>
                  </a:cubicBezTo>
                  <a:cubicBezTo>
                    <a:pt x="0" y="5"/>
                    <a:pt x="4" y="0"/>
                    <a:pt x="12" y="0"/>
                  </a:cubicBezTo>
                  <a:close/>
                  <a:moveTo>
                    <a:pt x="12" y="34"/>
                  </a:moveTo>
                  <a:cubicBezTo>
                    <a:pt x="16" y="34"/>
                    <a:pt x="18" y="31"/>
                    <a:pt x="18" y="19"/>
                  </a:cubicBezTo>
                  <a:cubicBezTo>
                    <a:pt x="18" y="7"/>
                    <a:pt x="16" y="4"/>
                    <a:pt x="12" y="4"/>
                  </a:cubicBezTo>
                  <a:cubicBezTo>
                    <a:pt x="7" y="4"/>
                    <a:pt x="5" y="7"/>
                    <a:pt x="5" y="19"/>
                  </a:cubicBezTo>
                  <a:cubicBezTo>
                    <a:pt x="5" y="31"/>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67" name="Google Shape;767;p51"/>
            <p:cNvSpPr/>
            <p:nvPr/>
          </p:nvSpPr>
          <p:spPr>
            <a:xfrm>
              <a:off x="6375400" y="4745038"/>
              <a:ext cx="12700" cy="1397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68" name="Google Shape;768;p51"/>
            <p:cNvSpPr/>
            <p:nvPr/>
          </p:nvSpPr>
          <p:spPr>
            <a:xfrm>
              <a:off x="6413500" y="4783138"/>
              <a:ext cx="61912" cy="103188"/>
            </a:xfrm>
            <a:custGeom>
              <a:avLst/>
              <a:gdLst/>
              <a:ahLst/>
              <a:cxnLst/>
              <a:rect l="l" t="t" r="r" b="b"/>
              <a:pathLst>
                <a:path w="23" h="38" extrusionOk="0">
                  <a:moveTo>
                    <a:pt x="1" y="10"/>
                  </a:moveTo>
                  <a:cubicBezTo>
                    <a:pt x="2" y="5"/>
                    <a:pt x="5" y="0"/>
                    <a:pt x="12" y="0"/>
                  </a:cubicBezTo>
                  <a:cubicBezTo>
                    <a:pt x="18"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3"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69" name="Google Shape;769;p51"/>
            <p:cNvSpPr/>
            <p:nvPr/>
          </p:nvSpPr>
          <p:spPr>
            <a:xfrm>
              <a:off x="6499225" y="4783138"/>
              <a:ext cx="39687" cy="101600"/>
            </a:xfrm>
            <a:custGeom>
              <a:avLst/>
              <a:gdLst/>
              <a:ahLst/>
              <a:cxnLst/>
              <a:rect l="l" t="t" r="r" b="b"/>
              <a:pathLst>
                <a:path w="15" h="37" extrusionOk="0">
                  <a:moveTo>
                    <a:pt x="0" y="0"/>
                  </a:moveTo>
                  <a:cubicBezTo>
                    <a:pt x="6" y="0"/>
                    <a:pt x="6" y="0"/>
                    <a:pt x="6" y="0"/>
                  </a:cubicBezTo>
                  <a:cubicBezTo>
                    <a:pt x="6" y="5"/>
                    <a:pt x="6" y="5"/>
                    <a:pt x="6" y="5"/>
                  </a:cubicBezTo>
                  <a:cubicBezTo>
                    <a:pt x="6" y="5"/>
                    <a:pt x="6" y="5"/>
                    <a:pt x="6" y="5"/>
                  </a:cubicBezTo>
                  <a:cubicBezTo>
                    <a:pt x="9" y="0"/>
                    <a:pt x="11" y="0"/>
                    <a:pt x="15" y="0"/>
                  </a:cubicBezTo>
                  <a:cubicBezTo>
                    <a:pt x="15" y="4"/>
                    <a:pt x="15" y="4"/>
                    <a:pt x="15" y="4"/>
                  </a:cubicBezTo>
                  <a:cubicBezTo>
                    <a:pt x="11" y="4"/>
                    <a:pt x="8" y="6"/>
                    <a:pt x="6" y="11"/>
                  </a:cubicBezTo>
                  <a:cubicBezTo>
                    <a:pt x="6" y="37"/>
                    <a:pt x="6" y="37"/>
                    <a:pt x="6"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70" name="Google Shape;770;p51"/>
            <p:cNvSpPr/>
            <p:nvPr/>
          </p:nvSpPr>
          <p:spPr>
            <a:xfrm>
              <a:off x="6546850" y="4783138"/>
              <a:ext cx="58737" cy="103188"/>
            </a:xfrm>
            <a:custGeom>
              <a:avLst/>
              <a:gdLst/>
              <a:ahLst/>
              <a:cxnLst/>
              <a:rect l="l" t="t" r="r" b="b"/>
              <a:pathLst>
                <a:path w="22" h="38" extrusionOk="0">
                  <a:moveTo>
                    <a:pt x="17" y="10"/>
                  </a:moveTo>
                  <a:cubicBezTo>
                    <a:pt x="16" y="6"/>
                    <a:pt x="15" y="4"/>
                    <a:pt x="11" y="4"/>
                  </a:cubicBezTo>
                  <a:cubicBezTo>
                    <a:pt x="8" y="4"/>
                    <a:pt x="6" y="6"/>
                    <a:pt x="6" y="8"/>
                  </a:cubicBezTo>
                  <a:cubicBezTo>
                    <a:pt x="6" y="16"/>
                    <a:pt x="22" y="16"/>
                    <a:pt x="22" y="28"/>
                  </a:cubicBezTo>
                  <a:cubicBezTo>
                    <a:pt x="22" y="34"/>
                    <a:pt x="18" y="38"/>
                    <a:pt x="12" y="38"/>
                  </a:cubicBezTo>
                  <a:cubicBezTo>
                    <a:pt x="5" y="38"/>
                    <a:pt x="2" y="34"/>
                    <a:pt x="0" y="28"/>
                  </a:cubicBezTo>
                  <a:cubicBezTo>
                    <a:pt x="5" y="27"/>
                    <a:pt x="5" y="27"/>
                    <a:pt x="5" y="27"/>
                  </a:cubicBezTo>
                  <a:cubicBezTo>
                    <a:pt x="6" y="31"/>
                    <a:pt x="8" y="34"/>
                    <a:pt x="12" y="34"/>
                  </a:cubicBezTo>
                  <a:cubicBezTo>
                    <a:pt x="15" y="34"/>
                    <a:pt x="17" y="31"/>
                    <a:pt x="17" y="28"/>
                  </a:cubicBezTo>
                  <a:cubicBezTo>
                    <a:pt x="17" y="20"/>
                    <a:pt x="1" y="19"/>
                    <a:pt x="1" y="9"/>
                  </a:cubicBezTo>
                  <a:cubicBezTo>
                    <a:pt x="1" y="4"/>
                    <a:pt x="5" y="0"/>
                    <a:pt x="11" y="0"/>
                  </a:cubicBezTo>
                  <a:cubicBezTo>
                    <a:pt x="17" y="0"/>
                    <a:pt x="20" y="3"/>
                    <a:pt x="21" y="8"/>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gr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Program Highlight - ISS">
  <p:cSld name="Program Highlight - ISS">
    <p:spTree>
      <p:nvGrpSpPr>
        <p:cNvPr id="1" name="Shape 771"/>
        <p:cNvGrpSpPr/>
        <p:nvPr/>
      </p:nvGrpSpPr>
      <p:grpSpPr>
        <a:xfrm>
          <a:off x="0" y="0"/>
          <a:ext cx="0" cy="0"/>
          <a:chOff x="0" y="0"/>
          <a:chExt cx="0" cy="0"/>
        </a:xfrm>
      </p:grpSpPr>
      <p:sp>
        <p:nvSpPr>
          <p:cNvPr id="772" name="Google Shape;772;p52"/>
          <p:cNvSpPr>
            <a:spLocks noGrp="1"/>
          </p:cNvSpPr>
          <p:nvPr>
            <p:ph type="pic" idx="2"/>
          </p:nvPr>
        </p:nvSpPr>
        <p:spPr>
          <a:xfrm>
            <a:off x="0" y="0"/>
            <a:ext cx="6096000" cy="6858000"/>
          </a:xfrm>
          <a:prstGeom prst="rect">
            <a:avLst/>
          </a:prstGeom>
          <a:solidFill>
            <a:schemeClr val="lt2"/>
          </a:solidFill>
          <a:ln>
            <a:noFill/>
          </a:ln>
        </p:spPr>
        <p:txBody>
          <a:bodyPr spcFirstLastPara="1" wrap="square" lIns="0" tIns="0" rIns="0" bIns="0" anchor="ctr" anchorCtr="0">
            <a:noAutofit/>
          </a:bodyPr>
          <a:lstStyle>
            <a:lvl1pPr marR="0" lvl="0" algn="ctr" rtl="0">
              <a:lnSpc>
                <a:spcPct val="150000"/>
              </a:lnSpc>
              <a:spcBef>
                <a:spcPts val="1000"/>
              </a:spcBef>
              <a:spcAft>
                <a:spcPts val="0"/>
              </a:spcAft>
              <a:buClr>
                <a:schemeClr val="dk1"/>
              </a:buClr>
              <a:buSzPts val="800"/>
              <a:buFont typeface="Arial"/>
              <a:buNone/>
              <a:defRPr sz="8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773" name="Google Shape;773;p52"/>
          <p:cNvSpPr txBox="1">
            <a:spLocks noGrp="1"/>
          </p:cNvSpPr>
          <p:nvPr>
            <p:ph type="title"/>
          </p:nvPr>
        </p:nvSpPr>
        <p:spPr>
          <a:xfrm>
            <a:off x="1714500" y="1980404"/>
            <a:ext cx="3659188" cy="1448596"/>
          </a:xfrm>
          <a:prstGeom prst="rect">
            <a:avLst/>
          </a:prstGeom>
          <a:noFill/>
          <a:ln>
            <a:noFill/>
          </a:ln>
        </p:spPr>
        <p:txBody>
          <a:bodyPr spcFirstLastPara="1" wrap="square" lIns="0" tIns="0" rIns="0" bIns="91425" anchor="t" anchorCtr="0">
            <a:noAutofit/>
          </a:bodyPr>
          <a:lstStyle>
            <a:lvl1pPr lvl="0" algn="l">
              <a:lnSpc>
                <a:spcPct val="80000"/>
              </a:lnSpc>
              <a:spcBef>
                <a:spcPts val="0"/>
              </a:spcBef>
              <a:spcAft>
                <a:spcPts val="0"/>
              </a:spcAft>
              <a:buClr>
                <a:schemeClr val="dk1"/>
              </a:buClr>
              <a:buSzPts val="3600"/>
              <a:buFont typeface="Montserrat"/>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4" name="Google Shape;774;p52"/>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775" name="Google Shape;775;p52"/>
          <p:cNvSpPr txBox="1">
            <a:spLocks noGrp="1"/>
          </p:cNvSpPr>
          <p:nvPr>
            <p:ph type="body" idx="1"/>
          </p:nvPr>
        </p:nvSpPr>
        <p:spPr>
          <a:xfrm>
            <a:off x="1714500" y="840332"/>
            <a:ext cx="3659188" cy="723104"/>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776" name="Google Shape;776;p52"/>
          <p:cNvSpPr txBox="1">
            <a:spLocks noGrp="1"/>
          </p:cNvSpPr>
          <p:nvPr>
            <p:ph type="body" idx="3"/>
          </p:nvPr>
        </p:nvSpPr>
        <p:spPr>
          <a:xfrm>
            <a:off x="6781800" y="2247987"/>
            <a:ext cx="4648200" cy="1896762"/>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1000"/>
              </a:spcBef>
              <a:spcAft>
                <a:spcPts val="0"/>
              </a:spcAft>
              <a:buClr>
                <a:schemeClr val="dk1"/>
              </a:buClr>
              <a:buSzPts val="1600"/>
              <a:buNone/>
              <a:defRPr sz="1600" b="1" i="0">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777" name="Google Shape;777;p52"/>
          <p:cNvSpPr txBox="1">
            <a:spLocks noGrp="1"/>
          </p:cNvSpPr>
          <p:nvPr>
            <p:ph type="body" idx="4"/>
          </p:nvPr>
        </p:nvSpPr>
        <p:spPr>
          <a:xfrm>
            <a:off x="7420484" y="5260069"/>
            <a:ext cx="4009516" cy="340631"/>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800"/>
              <a:buNone/>
              <a:defRPr sz="8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cxnSp>
        <p:nvCxnSpPr>
          <p:cNvPr id="778" name="Google Shape;778;p52"/>
          <p:cNvCxnSpPr/>
          <p:nvPr/>
        </p:nvCxnSpPr>
        <p:spPr>
          <a:xfrm>
            <a:off x="7420484" y="5260069"/>
            <a:ext cx="2110434" cy="0"/>
          </a:xfrm>
          <a:prstGeom prst="straightConnector1">
            <a:avLst/>
          </a:prstGeom>
          <a:noFill/>
          <a:ln w="9525" cap="flat" cmpd="sng">
            <a:solidFill>
              <a:schemeClr val="dk1">
                <a:alpha val="20000"/>
              </a:schemeClr>
            </a:solidFill>
            <a:prstDash val="solid"/>
            <a:miter lim="800000"/>
            <a:headEnd type="none" w="sm" len="sm"/>
            <a:tailEnd type="none" w="sm" len="sm"/>
          </a:ln>
        </p:spPr>
      </p:cxnSp>
      <p:sp>
        <p:nvSpPr>
          <p:cNvPr id="779" name="Google Shape;779;p52"/>
          <p:cNvSpPr txBox="1">
            <a:spLocks noGrp="1"/>
          </p:cNvSpPr>
          <p:nvPr>
            <p:ph type="body" idx="5"/>
          </p:nvPr>
        </p:nvSpPr>
        <p:spPr>
          <a:xfrm>
            <a:off x="7420484" y="4968847"/>
            <a:ext cx="4009516" cy="284984"/>
          </a:xfrm>
          <a:prstGeom prst="rect">
            <a:avLst/>
          </a:prstGeom>
          <a:noFill/>
          <a:ln>
            <a:noFill/>
          </a:ln>
        </p:spPr>
        <p:txBody>
          <a:bodyPr spcFirstLastPara="1" wrap="square" lIns="0" tIns="0" rIns="0" bIns="0" anchor="b" anchorCtr="0">
            <a:noAutofit/>
          </a:bodyPr>
          <a:lstStyle>
            <a:lvl1pPr marL="457200" lvl="0" indent="-228600" algn="l">
              <a:lnSpc>
                <a:spcPct val="150000"/>
              </a:lnSpc>
              <a:spcBef>
                <a:spcPts val="1000"/>
              </a:spcBef>
              <a:spcAft>
                <a:spcPts val="0"/>
              </a:spcAft>
              <a:buClr>
                <a:schemeClr val="dk1"/>
              </a:buClr>
              <a:buSzPts val="900"/>
              <a:buNone/>
              <a:defRPr sz="9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780" name="Google Shape;780;p52"/>
          <p:cNvSpPr>
            <a:spLocks noGrp="1"/>
          </p:cNvSpPr>
          <p:nvPr>
            <p:ph type="pic" idx="6"/>
          </p:nvPr>
        </p:nvSpPr>
        <p:spPr>
          <a:xfrm>
            <a:off x="6766935" y="4975225"/>
            <a:ext cx="557212" cy="557213"/>
          </a:xfrm>
          <a:prstGeom prst="ellipse">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800"/>
              <a:buFont typeface="Arial"/>
              <a:buNone/>
              <a:defRPr sz="8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grpSp>
        <p:nvGrpSpPr>
          <p:cNvPr id="781" name="Google Shape;781;p52"/>
          <p:cNvGrpSpPr/>
          <p:nvPr/>
        </p:nvGrpSpPr>
        <p:grpSpPr>
          <a:xfrm>
            <a:off x="125267" y="6250614"/>
            <a:ext cx="1849198" cy="281373"/>
            <a:chOff x="4910138" y="4533900"/>
            <a:chExt cx="2316162" cy="352426"/>
          </a:xfrm>
        </p:grpSpPr>
        <p:sp>
          <p:nvSpPr>
            <p:cNvPr id="782" name="Google Shape;782;p52"/>
            <p:cNvSpPr/>
            <p:nvPr/>
          </p:nvSpPr>
          <p:spPr>
            <a:xfrm>
              <a:off x="5645150" y="4537075"/>
              <a:ext cx="14287" cy="34925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83" name="Google Shape;783;p52"/>
            <p:cNvSpPr/>
            <p:nvPr/>
          </p:nvSpPr>
          <p:spPr>
            <a:xfrm>
              <a:off x="4910138" y="4537075"/>
              <a:ext cx="177800" cy="349250"/>
            </a:xfrm>
            <a:custGeom>
              <a:avLst/>
              <a:gdLst/>
              <a:ahLst/>
              <a:cxnLst/>
              <a:rect l="l" t="t" r="r" b="b"/>
              <a:pathLst>
                <a:path w="66" h="128" extrusionOk="0">
                  <a:moveTo>
                    <a:pt x="0" y="0"/>
                  </a:moveTo>
                  <a:cubicBezTo>
                    <a:pt x="22" y="0"/>
                    <a:pt x="22" y="0"/>
                    <a:pt x="22" y="0"/>
                  </a:cubicBezTo>
                  <a:cubicBezTo>
                    <a:pt x="22" y="95"/>
                    <a:pt x="22" y="95"/>
                    <a:pt x="22" y="95"/>
                  </a:cubicBezTo>
                  <a:cubicBezTo>
                    <a:pt x="22" y="104"/>
                    <a:pt x="25" y="109"/>
                    <a:pt x="33" y="109"/>
                  </a:cubicBezTo>
                  <a:cubicBezTo>
                    <a:pt x="41" y="109"/>
                    <a:pt x="45" y="104"/>
                    <a:pt x="45" y="95"/>
                  </a:cubicBezTo>
                  <a:cubicBezTo>
                    <a:pt x="45" y="0"/>
                    <a:pt x="45" y="0"/>
                    <a:pt x="45" y="0"/>
                  </a:cubicBezTo>
                  <a:cubicBezTo>
                    <a:pt x="66" y="0"/>
                    <a:pt x="66" y="0"/>
                    <a:pt x="66" y="0"/>
                  </a:cubicBezTo>
                  <a:cubicBezTo>
                    <a:pt x="66" y="94"/>
                    <a:pt x="66" y="94"/>
                    <a:pt x="66" y="94"/>
                  </a:cubicBezTo>
                  <a:cubicBezTo>
                    <a:pt x="66" y="116"/>
                    <a:pt x="54" y="128"/>
                    <a:pt x="33" y="128"/>
                  </a:cubicBezTo>
                  <a:cubicBezTo>
                    <a:pt x="13" y="128"/>
                    <a:pt x="0" y="116"/>
                    <a:pt x="0" y="94"/>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84" name="Google Shape;784;p52"/>
            <p:cNvSpPr/>
            <p:nvPr/>
          </p:nvSpPr>
          <p:spPr>
            <a:xfrm>
              <a:off x="5143500" y="4533900"/>
              <a:ext cx="174625" cy="352425"/>
            </a:xfrm>
            <a:custGeom>
              <a:avLst/>
              <a:gdLst/>
              <a:ahLst/>
              <a:cxnLst/>
              <a:rect l="l" t="t" r="r" b="b"/>
              <a:pathLst>
                <a:path w="65" h="129" extrusionOk="0">
                  <a:moveTo>
                    <a:pt x="43" y="43"/>
                  </a:moveTo>
                  <a:cubicBezTo>
                    <a:pt x="43" y="34"/>
                    <a:pt x="43" y="34"/>
                    <a:pt x="43" y="34"/>
                  </a:cubicBezTo>
                  <a:cubicBezTo>
                    <a:pt x="43" y="23"/>
                    <a:pt x="39" y="18"/>
                    <a:pt x="33" y="18"/>
                  </a:cubicBezTo>
                  <a:cubicBezTo>
                    <a:pt x="24" y="18"/>
                    <a:pt x="22" y="23"/>
                    <a:pt x="22" y="32"/>
                  </a:cubicBezTo>
                  <a:cubicBezTo>
                    <a:pt x="22" y="96"/>
                    <a:pt x="22" y="96"/>
                    <a:pt x="22" y="96"/>
                  </a:cubicBezTo>
                  <a:cubicBezTo>
                    <a:pt x="22" y="105"/>
                    <a:pt x="24" y="110"/>
                    <a:pt x="33" y="110"/>
                  </a:cubicBezTo>
                  <a:cubicBezTo>
                    <a:pt x="41" y="110"/>
                    <a:pt x="43" y="105"/>
                    <a:pt x="43" y="97"/>
                  </a:cubicBezTo>
                  <a:cubicBezTo>
                    <a:pt x="43" y="82"/>
                    <a:pt x="43" y="82"/>
                    <a:pt x="43" y="82"/>
                  </a:cubicBezTo>
                  <a:cubicBezTo>
                    <a:pt x="65" y="82"/>
                    <a:pt x="65" y="82"/>
                    <a:pt x="65" y="82"/>
                  </a:cubicBezTo>
                  <a:cubicBezTo>
                    <a:pt x="65" y="96"/>
                    <a:pt x="65" y="96"/>
                    <a:pt x="65" y="96"/>
                  </a:cubicBezTo>
                  <a:cubicBezTo>
                    <a:pt x="65" y="114"/>
                    <a:pt x="55" y="129"/>
                    <a:pt x="33" y="129"/>
                  </a:cubicBezTo>
                  <a:cubicBezTo>
                    <a:pt x="10" y="129"/>
                    <a:pt x="0" y="114"/>
                    <a:pt x="0" y="96"/>
                  </a:cubicBezTo>
                  <a:cubicBezTo>
                    <a:pt x="0" y="32"/>
                    <a:pt x="0" y="32"/>
                    <a:pt x="0" y="32"/>
                  </a:cubicBezTo>
                  <a:cubicBezTo>
                    <a:pt x="0" y="14"/>
                    <a:pt x="10" y="0"/>
                    <a:pt x="33" y="0"/>
                  </a:cubicBezTo>
                  <a:cubicBezTo>
                    <a:pt x="55" y="0"/>
                    <a:pt x="65" y="15"/>
                    <a:pt x="65" y="34"/>
                  </a:cubicBezTo>
                  <a:cubicBezTo>
                    <a:pt x="65" y="43"/>
                    <a:pt x="65" y="43"/>
                    <a:pt x="65" y="43"/>
                  </a:cubicBezTo>
                  <a:lnTo>
                    <a:pt x="43" y="4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85" name="Google Shape;785;p52"/>
            <p:cNvSpPr/>
            <p:nvPr/>
          </p:nvSpPr>
          <p:spPr>
            <a:xfrm>
              <a:off x="5375275" y="4537075"/>
              <a:ext cx="190500" cy="349250"/>
            </a:xfrm>
            <a:custGeom>
              <a:avLst/>
              <a:gdLst/>
              <a:ahLst/>
              <a:cxnLst/>
              <a:rect l="l" t="t" r="r" b="b"/>
              <a:pathLst>
                <a:path w="71" h="128" extrusionOk="0">
                  <a:moveTo>
                    <a:pt x="22" y="0"/>
                  </a:moveTo>
                  <a:cubicBezTo>
                    <a:pt x="0" y="0"/>
                    <a:pt x="0" y="0"/>
                    <a:pt x="0" y="0"/>
                  </a:cubicBezTo>
                  <a:cubicBezTo>
                    <a:pt x="0" y="128"/>
                    <a:pt x="0" y="128"/>
                    <a:pt x="0" y="128"/>
                  </a:cubicBezTo>
                  <a:cubicBezTo>
                    <a:pt x="22" y="128"/>
                    <a:pt x="22" y="128"/>
                    <a:pt x="22" y="128"/>
                  </a:cubicBezTo>
                  <a:lnTo>
                    <a:pt x="22" y="0"/>
                  </a:lnTo>
                  <a:close/>
                  <a:moveTo>
                    <a:pt x="52" y="70"/>
                  </a:moveTo>
                  <a:cubicBezTo>
                    <a:pt x="60" y="67"/>
                    <a:pt x="67" y="58"/>
                    <a:pt x="67" y="38"/>
                  </a:cubicBezTo>
                  <a:cubicBezTo>
                    <a:pt x="67" y="11"/>
                    <a:pt x="55" y="0"/>
                    <a:pt x="30" y="0"/>
                  </a:cubicBezTo>
                  <a:cubicBezTo>
                    <a:pt x="22" y="0"/>
                    <a:pt x="22" y="0"/>
                    <a:pt x="22" y="0"/>
                  </a:cubicBezTo>
                  <a:cubicBezTo>
                    <a:pt x="26" y="22"/>
                    <a:pt x="26" y="22"/>
                    <a:pt x="26" y="22"/>
                  </a:cubicBezTo>
                  <a:cubicBezTo>
                    <a:pt x="39" y="2"/>
                    <a:pt x="39" y="2"/>
                    <a:pt x="39" y="2"/>
                  </a:cubicBezTo>
                  <a:cubicBezTo>
                    <a:pt x="39" y="2"/>
                    <a:pt x="39" y="2"/>
                    <a:pt x="39" y="2"/>
                  </a:cubicBezTo>
                  <a:cubicBezTo>
                    <a:pt x="31" y="26"/>
                    <a:pt x="31" y="26"/>
                    <a:pt x="31" y="26"/>
                  </a:cubicBezTo>
                  <a:cubicBezTo>
                    <a:pt x="53" y="13"/>
                    <a:pt x="53" y="13"/>
                    <a:pt x="53" y="13"/>
                  </a:cubicBezTo>
                  <a:cubicBezTo>
                    <a:pt x="53" y="13"/>
                    <a:pt x="53" y="13"/>
                    <a:pt x="53" y="13"/>
                  </a:cubicBezTo>
                  <a:cubicBezTo>
                    <a:pt x="35" y="31"/>
                    <a:pt x="35" y="31"/>
                    <a:pt x="35" y="31"/>
                  </a:cubicBezTo>
                  <a:cubicBezTo>
                    <a:pt x="65" y="28"/>
                    <a:pt x="65" y="28"/>
                    <a:pt x="65" y="28"/>
                  </a:cubicBezTo>
                  <a:cubicBezTo>
                    <a:pt x="65" y="28"/>
                    <a:pt x="65" y="28"/>
                    <a:pt x="65" y="28"/>
                  </a:cubicBezTo>
                  <a:cubicBezTo>
                    <a:pt x="36" y="38"/>
                    <a:pt x="36" y="38"/>
                    <a:pt x="36" y="38"/>
                  </a:cubicBezTo>
                  <a:cubicBezTo>
                    <a:pt x="65" y="48"/>
                    <a:pt x="65" y="48"/>
                    <a:pt x="65" y="48"/>
                  </a:cubicBezTo>
                  <a:cubicBezTo>
                    <a:pt x="65" y="48"/>
                    <a:pt x="65" y="48"/>
                    <a:pt x="65" y="48"/>
                  </a:cubicBezTo>
                  <a:cubicBezTo>
                    <a:pt x="35" y="44"/>
                    <a:pt x="35" y="44"/>
                    <a:pt x="35" y="44"/>
                  </a:cubicBezTo>
                  <a:cubicBezTo>
                    <a:pt x="53" y="62"/>
                    <a:pt x="53" y="62"/>
                    <a:pt x="53" y="62"/>
                  </a:cubicBezTo>
                  <a:cubicBezTo>
                    <a:pt x="53" y="62"/>
                    <a:pt x="53" y="62"/>
                    <a:pt x="53" y="62"/>
                  </a:cubicBezTo>
                  <a:cubicBezTo>
                    <a:pt x="31" y="49"/>
                    <a:pt x="31" y="49"/>
                    <a:pt x="31" y="49"/>
                  </a:cubicBezTo>
                  <a:cubicBezTo>
                    <a:pt x="39" y="73"/>
                    <a:pt x="39" y="73"/>
                    <a:pt x="39" y="73"/>
                  </a:cubicBezTo>
                  <a:cubicBezTo>
                    <a:pt x="39" y="73"/>
                    <a:pt x="39" y="73"/>
                    <a:pt x="39" y="73"/>
                  </a:cubicBezTo>
                  <a:cubicBezTo>
                    <a:pt x="26" y="53"/>
                    <a:pt x="26" y="53"/>
                    <a:pt x="26" y="53"/>
                  </a:cubicBezTo>
                  <a:cubicBezTo>
                    <a:pt x="22" y="75"/>
                    <a:pt x="22" y="75"/>
                    <a:pt x="22" y="75"/>
                  </a:cubicBezTo>
                  <a:cubicBezTo>
                    <a:pt x="26" y="75"/>
                    <a:pt x="30" y="75"/>
                    <a:pt x="33" y="75"/>
                  </a:cubicBezTo>
                  <a:cubicBezTo>
                    <a:pt x="48" y="128"/>
                    <a:pt x="48" y="128"/>
                    <a:pt x="48" y="128"/>
                  </a:cubicBezTo>
                  <a:cubicBezTo>
                    <a:pt x="71" y="128"/>
                    <a:pt x="71" y="128"/>
                    <a:pt x="71" y="128"/>
                  </a:cubicBezTo>
                  <a:lnTo>
                    <a:pt x="52" y="7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86" name="Google Shape;786;p52"/>
            <p:cNvSpPr/>
            <p:nvPr/>
          </p:nvSpPr>
          <p:spPr>
            <a:xfrm>
              <a:off x="5756275" y="4540250"/>
              <a:ext cx="12700"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87" name="Google Shape;787;p52"/>
            <p:cNvSpPr/>
            <p:nvPr/>
          </p:nvSpPr>
          <p:spPr>
            <a:xfrm>
              <a:off x="5795963"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88" name="Google Shape;788;p52"/>
            <p:cNvSpPr/>
            <p:nvPr/>
          </p:nvSpPr>
          <p:spPr>
            <a:xfrm>
              <a:off x="5868988" y="4545013"/>
              <a:ext cx="44450"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89" name="Google Shape;789;p52"/>
            <p:cNvSpPr/>
            <p:nvPr/>
          </p:nvSpPr>
          <p:spPr>
            <a:xfrm>
              <a:off x="5927725"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90" name="Google Shape;790;p52"/>
            <p:cNvSpPr/>
            <p:nvPr/>
          </p:nvSpPr>
          <p:spPr>
            <a:xfrm>
              <a:off x="6007100" y="4578350"/>
              <a:ext cx="41275" cy="103188"/>
            </a:xfrm>
            <a:custGeom>
              <a:avLst/>
              <a:gdLst/>
              <a:ahLst/>
              <a:cxnLst/>
              <a:rect l="l" t="t" r="r" b="b"/>
              <a:pathLst>
                <a:path w="15" h="38" extrusionOk="0">
                  <a:moveTo>
                    <a:pt x="0" y="1"/>
                  </a:moveTo>
                  <a:cubicBezTo>
                    <a:pt x="5" y="1"/>
                    <a:pt x="5" y="1"/>
                    <a:pt x="5" y="1"/>
                  </a:cubicBezTo>
                  <a:cubicBezTo>
                    <a:pt x="5" y="5"/>
                    <a:pt x="5" y="5"/>
                    <a:pt x="5" y="5"/>
                  </a:cubicBezTo>
                  <a:cubicBezTo>
                    <a:pt x="5" y="5"/>
                    <a:pt x="5" y="5"/>
                    <a:pt x="5" y="5"/>
                  </a:cubicBezTo>
                  <a:cubicBezTo>
                    <a:pt x="8" y="1"/>
                    <a:pt x="11" y="0"/>
                    <a:pt x="15" y="0"/>
                  </a:cubicBezTo>
                  <a:cubicBezTo>
                    <a:pt x="15" y="5"/>
                    <a:pt x="15" y="5"/>
                    <a:pt x="15" y="5"/>
                  </a:cubicBezTo>
                  <a:cubicBezTo>
                    <a:pt x="11" y="5"/>
                    <a:pt x="8" y="6"/>
                    <a:pt x="5" y="11"/>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91" name="Google Shape;791;p52"/>
            <p:cNvSpPr/>
            <p:nvPr/>
          </p:nvSpPr>
          <p:spPr>
            <a:xfrm>
              <a:off x="6061075"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7" y="2"/>
                    <a:pt x="11" y="0"/>
                    <a:pt x="13" y="0"/>
                  </a:cubicBezTo>
                  <a:cubicBezTo>
                    <a:pt x="19" y="0"/>
                    <a:pt x="22" y="3"/>
                    <a:pt x="22" y="10"/>
                  </a:cubicBezTo>
                  <a:cubicBezTo>
                    <a:pt x="22" y="38"/>
                    <a:pt x="22" y="38"/>
                    <a:pt x="22" y="38"/>
                  </a:cubicBezTo>
                  <a:cubicBezTo>
                    <a:pt x="16" y="38"/>
                    <a:pt x="16" y="38"/>
                    <a:pt x="16" y="38"/>
                  </a:cubicBezTo>
                  <a:cubicBezTo>
                    <a:pt x="16" y="10"/>
                    <a:pt x="16" y="10"/>
                    <a:pt x="16" y="10"/>
                  </a:cubicBezTo>
                  <a:cubicBezTo>
                    <a:pt x="16" y="6"/>
                    <a:pt x="15" y="4"/>
                    <a:pt x="12" y="4"/>
                  </a:cubicBezTo>
                  <a:cubicBezTo>
                    <a:pt x="10" y="4"/>
                    <a:pt x="8"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92" name="Google Shape;792;p52"/>
            <p:cNvSpPr/>
            <p:nvPr/>
          </p:nvSpPr>
          <p:spPr>
            <a:xfrm>
              <a:off x="6142038" y="4578350"/>
              <a:ext cx="65087" cy="106363"/>
            </a:xfrm>
            <a:custGeom>
              <a:avLst/>
              <a:gdLst/>
              <a:ahLst/>
              <a:cxnLst/>
              <a:rect l="l" t="t" r="r" b="b"/>
              <a:pathLst>
                <a:path w="24" h="39" extrusionOk="0">
                  <a:moveTo>
                    <a:pt x="1" y="11"/>
                  </a:moveTo>
                  <a:cubicBezTo>
                    <a:pt x="2" y="5"/>
                    <a:pt x="5" y="0"/>
                    <a:pt x="12" y="0"/>
                  </a:cubicBezTo>
                  <a:cubicBezTo>
                    <a:pt x="19" y="0"/>
                    <a:pt x="23" y="4"/>
                    <a:pt x="23" y="11"/>
                  </a:cubicBezTo>
                  <a:cubicBezTo>
                    <a:pt x="23" y="31"/>
                    <a:pt x="23" y="31"/>
                    <a:pt x="23" y="31"/>
                  </a:cubicBezTo>
                  <a:cubicBezTo>
                    <a:pt x="23" y="35"/>
                    <a:pt x="23" y="37"/>
                    <a:pt x="24" y="38"/>
                  </a:cubicBezTo>
                  <a:cubicBezTo>
                    <a:pt x="18" y="38"/>
                    <a:pt x="18" y="38"/>
                    <a:pt x="18"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5" y="4"/>
                    <a:pt x="12" y="4"/>
                  </a:cubicBezTo>
                  <a:cubicBezTo>
                    <a:pt x="8" y="4"/>
                    <a:pt x="6" y="8"/>
                    <a:pt x="6" y="12"/>
                  </a:cubicBezTo>
                  <a:lnTo>
                    <a:pt x="1" y="11"/>
                  </a:lnTo>
                  <a:close/>
                  <a:moveTo>
                    <a:pt x="18" y="18"/>
                  </a:moveTo>
                  <a:cubicBezTo>
                    <a:pt x="13" y="19"/>
                    <a:pt x="5" y="23"/>
                    <a:pt x="5" y="29"/>
                  </a:cubicBezTo>
                  <a:cubicBezTo>
                    <a:pt x="5" y="32"/>
                    <a:pt x="7" y="34"/>
                    <a:pt x="10" y="34"/>
                  </a:cubicBezTo>
                  <a:cubicBezTo>
                    <a:pt x="13"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93" name="Google Shape;793;p52"/>
            <p:cNvSpPr/>
            <p:nvPr/>
          </p:nvSpPr>
          <p:spPr>
            <a:xfrm>
              <a:off x="6219825"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1" y="47"/>
                    <a:pt x="14" y="47"/>
                  </a:cubicBezTo>
                  <a:cubicBezTo>
                    <a:pt x="15" y="47"/>
                    <a:pt x="16" y="46"/>
                    <a:pt x="17" y="46"/>
                  </a:cubicBezTo>
                  <a:cubicBezTo>
                    <a:pt x="17" y="50"/>
                    <a:pt x="17" y="50"/>
                    <a:pt x="17" y="50"/>
                  </a:cubicBezTo>
                  <a:cubicBezTo>
                    <a:pt x="15" y="50"/>
                    <a:pt x="14" y="51"/>
                    <a:pt x="12" y="51"/>
                  </a:cubicBezTo>
                  <a:cubicBezTo>
                    <a:pt x="7"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94" name="Google Shape;794;p52"/>
            <p:cNvSpPr/>
            <p:nvPr/>
          </p:nvSpPr>
          <p:spPr>
            <a:xfrm>
              <a:off x="6284913" y="4540250"/>
              <a:ext cx="12700" cy="141288"/>
            </a:xfrm>
            <a:custGeom>
              <a:avLst/>
              <a:gdLst/>
              <a:ahLst/>
              <a:cxnLst/>
              <a:rect l="l" t="t" r="r" b="b"/>
              <a:pathLst>
                <a:path w="8" h="89" extrusionOk="0">
                  <a:moveTo>
                    <a:pt x="0" y="0"/>
                  </a:moveTo>
                  <a:lnTo>
                    <a:pt x="8" y="0"/>
                  </a:lnTo>
                  <a:lnTo>
                    <a:pt x="8" y="10"/>
                  </a:lnTo>
                  <a:lnTo>
                    <a:pt x="0" y="10"/>
                  </a:lnTo>
                  <a:lnTo>
                    <a:pt x="0" y="0"/>
                  </a:lnTo>
                  <a:close/>
                  <a:moveTo>
                    <a:pt x="0" y="26"/>
                  </a:moveTo>
                  <a:lnTo>
                    <a:pt x="8" y="26"/>
                  </a:lnTo>
                  <a:lnTo>
                    <a:pt x="8" y="89"/>
                  </a:lnTo>
                  <a:lnTo>
                    <a:pt x="0" y="89"/>
                  </a:lnTo>
                  <a:lnTo>
                    <a:pt x="0" y="2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95" name="Google Shape;795;p52"/>
            <p:cNvSpPr/>
            <p:nvPr/>
          </p:nvSpPr>
          <p:spPr>
            <a:xfrm>
              <a:off x="6319838" y="4578350"/>
              <a:ext cx="60325" cy="106363"/>
            </a:xfrm>
            <a:custGeom>
              <a:avLst/>
              <a:gdLst/>
              <a:ahLst/>
              <a:cxnLst/>
              <a:rect l="l" t="t" r="r" b="b"/>
              <a:pathLst>
                <a:path w="23" h="39" extrusionOk="0">
                  <a:moveTo>
                    <a:pt x="12" y="0"/>
                  </a:moveTo>
                  <a:cubicBezTo>
                    <a:pt x="19" y="0"/>
                    <a:pt x="23" y="6"/>
                    <a:pt x="23" y="19"/>
                  </a:cubicBezTo>
                  <a:cubicBezTo>
                    <a:pt x="23" y="33"/>
                    <a:pt x="19" y="39"/>
                    <a:pt x="12" y="39"/>
                  </a:cubicBezTo>
                  <a:cubicBezTo>
                    <a:pt x="4" y="39"/>
                    <a:pt x="0" y="33"/>
                    <a:pt x="0" y="19"/>
                  </a:cubicBezTo>
                  <a:cubicBezTo>
                    <a:pt x="0" y="6"/>
                    <a:pt x="4" y="0"/>
                    <a:pt x="12" y="0"/>
                  </a:cubicBezTo>
                  <a:close/>
                  <a:moveTo>
                    <a:pt x="12" y="34"/>
                  </a:moveTo>
                  <a:cubicBezTo>
                    <a:pt x="16" y="34"/>
                    <a:pt x="18" y="32"/>
                    <a:pt x="18" y="19"/>
                  </a:cubicBezTo>
                  <a:cubicBezTo>
                    <a:pt x="18" y="7"/>
                    <a:pt x="16" y="4"/>
                    <a:pt x="12" y="4"/>
                  </a:cubicBezTo>
                  <a:cubicBezTo>
                    <a:pt x="7" y="4"/>
                    <a:pt x="5" y="7"/>
                    <a:pt x="5" y="19"/>
                  </a:cubicBezTo>
                  <a:cubicBezTo>
                    <a:pt x="5" y="32"/>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96" name="Google Shape;796;p52"/>
            <p:cNvSpPr/>
            <p:nvPr/>
          </p:nvSpPr>
          <p:spPr>
            <a:xfrm>
              <a:off x="6402388" y="4578350"/>
              <a:ext cx="55562" cy="103188"/>
            </a:xfrm>
            <a:custGeom>
              <a:avLst/>
              <a:gdLst/>
              <a:ahLst/>
              <a:cxnLst/>
              <a:rect l="l" t="t" r="r" b="b"/>
              <a:pathLst>
                <a:path w="21" h="38" extrusionOk="0">
                  <a:moveTo>
                    <a:pt x="0" y="1"/>
                  </a:moveTo>
                  <a:cubicBezTo>
                    <a:pt x="4" y="1"/>
                    <a:pt x="4" y="1"/>
                    <a:pt x="4" y="1"/>
                  </a:cubicBezTo>
                  <a:cubicBezTo>
                    <a:pt x="4" y="5"/>
                    <a:pt x="4" y="5"/>
                    <a:pt x="4" y="5"/>
                  </a:cubicBezTo>
                  <a:cubicBezTo>
                    <a:pt x="7" y="2"/>
                    <a:pt x="10" y="0"/>
                    <a:pt x="13" y="0"/>
                  </a:cubicBezTo>
                  <a:cubicBezTo>
                    <a:pt x="18" y="0"/>
                    <a:pt x="21" y="3"/>
                    <a:pt x="21" y="10"/>
                  </a:cubicBezTo>
                  <a:cubicBezTo>
                    <a:pt x="21" y="38"/>
                    <a:pt x="21" y="38"/>
                    <a:pt x="21" y="38"/>
                  </a:cubicBezTo>
                  <a:cubicBezTo>
                    <a:pt x="16" y="38"/>
                    <a:pt x="16" y="38"/>
                    <a:pt x="16" y="38"/>
                  </a:cubicBezTo>
                  <a:cubicBezTo>
                    <a:pt x="16" y="10"/>
                    <a:pt x="16" y="10"/>
                    <a:pt x="16" y="10"/>
                  </a:cubicBezTo>
                  <a:cubicBezTo>
                    <a:pt x="16" y="6"/>
                    <a:pt x="15" y="4"/>
                    <a:pt x="12" y="4"/>
                  </a:cubicBezTo>
                  <a:cubicBezTo>
                    <a:pt x="9" y="4"/>
                    <a:pt x="7"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97" name="Google Shape;797;p52"/>
            <p:cNvSpPr/>
            <p:nvPr/>
          </p:nvSpPr>
          <p:spPr>
            <a:xfrm>
              <a:off x="6480175" y="4578350"/>
              <a:ext cx="63500" cy="106363"/>
            </a:xfrm>
            <a:custGeom>
              <a:avLst/>
              <a:gdLst/>
              <a:ahLst/>
              <a:cxnLst/>
              <a:rect l="l" t="t" r="r" b="b"/>
              <a:pathLst>
                <a:path w="24" h="39" extrusionOk="0">
                  <a:moveTo>
                    <a:pt x="1" y="11"/>
                  </a:moveTo>
                  <a:cubicBezTo>
                    <a:pt x="2" y="5"/>
                    <a:pt x="6" y="0"/>
                    <a:pt x="12" y="0"/>
                  </a:cubicBezTo>
                  <a:cubicBezTo>
                    <a:pt x="19" y="0"/>
                    <a:pt x="23" y="4"/>
                    <a:pt x="23" y="11"/>
                  </a:cubicBezTo>
                  <a:cubicBezTo>
                    <a:pt x="23" y="31"/>
                    <a:pt x="23" y="31"/>
                    <a:pt x="23" y="31"/>
                  </a:cubicBezTo>
                  <a:cubicBezTo>
                    <a:pt x="23" y="35"/>
                    <a:pt x="23" y="37"/>
                    <a:pt x="24" y="38"/>
                  </a:cubicBezTo>
                  <a:cubicBezTo>
                    <a:pt x="19" y="38"/>
                    <a:pt x="19" y="38"/>
                    <a:pt x="19"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6" y="4"/>
                    <a:pt x="13" y="4"/>
                  </a:cubicBezTo>
                  <a:cubicBezTo>
                    <a:pt x="9" y="4"/>
                    <a:pt x="7" y="8"/>
                    <a:pt x="6" y="12"/>
                  </a:cubicBezTo>
                  <a:lnTo>
                    <a:pt x="1" y="11"/>
                  </a:lnTo>
                  <a:close/>
                  <a:moveTo>
                    <a:pt x="18" y="18"/>
                  </a:moveTo>
                  <a:cubicBezTo>
                    <a:pt x="13" y="19"/>
                    <a:pt x="6" y="23"/>
                    <a:pt x="6" y="29"/>
                  </a:cubicBezTo>
                  <a:cubicBezTo>
                    <a:pt x="6" y="32"/>
                    <a:pt x="7" y="34"/>
                    <a:pt x="11" y="34"/>
                  </a:cubicBezTo>
                  <a:cubicBezTo>
                    <a:pt x="14"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98" name="Google Shape;798;p52"/>
            <p:cNvSpPr/>
            <p:nvPr/>
          </p:nvSpPr>
          <p:spPr>
            <a:xfrm>
              <a:off x="6570663" y="4540250"/>
              <a:ext cx="14287"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99" name="Google Shape;799;p52"/>
            <p:cNvSpPr/>
            <p:nvPr/>
          </p:nvSpPr>
          <p:spPr>
            <a:xfrm>
              <a:off x="6648450" y="4540250"/>
              <a:ext cx="69850" cy="144463"/>
            </a:xfrm>
            <a:custGeom>
              <a:avLst/>
              <a:gdLst/>
              <a:ahLst/>
              <a:cxnLst/>
              <a:rect l="l" t="t" r="r" b="b"/>
              <a:pathLst>
                <a:path w="26" h="53" extrusionOk="0">
                  <a:moveTo>
                    <a:pt x="20" y="14"/>
                  </a:moveTo>
                  <a:cubicBezTo>
                    <a:pt x="20" y="8"/>
                    <a:pt x="18" y="4"/>
                    <a:pt x="12" y="4"/>
                  </a:cubicBezTo>
                  <a:cubicBezTo>
                    <a:pt x="8" y="4"/>
                    <a:pt x="5" y="7"/>
                    <a:pt x="5" y="11"/>
                  </a:cubicBezTo>
                  <a:cubicBezTo>
                    <a:pt x="5" y="23"/>
                    <a:pt x="26" y="23"/>
                    <a:pt x="26" y="39"/>
                  </a:cubicBezTo>
                  <a:cubicBezTo>
                    <a:pt x="26" y="48"/>
                    <a:pt x="21" y="53"/>
                    <a:pt x="13" y="53"/>
                  </a:cubicBezTo>
                  <a:cubicBezTo>
                    <a:pt x="5" y="53"/>
                    <a:pt x="0" y="47"/>
                    <a:pt x="0" y="38"/>
                  </a:cubicBezTo>
                  <a:cubicBezTo>
                    <a:pt x="5" y="38"/>
                    <a:pt x="5" y="38"/>
                    <a:pt x="5" y="38"/>
                  </a:cubicBezTo>
                  <a:cubicBezTo>
                    <a:pt x="5" y="44"/>
                    <a:pt x="8" y="48"/>
                    <a:pt x="13" y="48"/>
                  </a:cubicBezTo>
                  <a:cubicBezTo>
                    <a:pt x="18" y="48"/>
                    <a:pt x="21" y="45"/>
                    <a:pt x="21" y="39"/>
                  </a:cubicBezTo>
                  <a:cubicBezTo>
                    <a:pt x="21" y="28"/>
                    <a:pt x="0" y="26"/>
                    <a:pt x="0" y="12"/>
                  </a:cubicBezTo>
                  <a:cubicBezTo>
                    <a:pt x="0" y="4"/>
                    <a:pt x="5" y="0"/>
                    <a:pt x="13" y="0"/>
                  </a:cubicBezTo>
                  <a:cubicBezTo>
                    <a:pt x="20" y="0"/>
                    <a:pt x="25" y="5"/>
                    <a:pt x="25" y="14"/>
                  </a:cubicBezTo>
                  <a:lnTo>
                    <a:pt x="20"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00" name="Google Shape;800;p52"/>
            <p:cNvSpPr/>
            <p:nvPr/>
          </p:nvSpPr>
          <p:spPr>
            <a:xfrm>
              <a:off x="6726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2" y="47"/>
                    <a:pt x="14" y="47"/>
                  </a:cubicBezTo>
                  <a:cubicBezTo>
                    <a:pt x="15" y="47"/>
                    <a:pt x="16" y="46"/>
                    <a:pt x="17" y="46"/>
                  </a:cubicBezTo>
                  <a:cubicBezTo>
                    <a:pt x="17" y="50"/>
                    <a:pt x="17" y="50"/>
                    <a:pt x="17" y="50"/>
                  </a:cubicBezTo>
                  <a:cubicBezTo>
                    <a:pt x="16" y="50"/>
                    <a:pt x="15" y="51"/>
                    <a:pt x="12"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01" name="Google Shape;801;p52"/>
            <p:cNvSpPr/>
            <p:nvPr/>
          </p:nvSpPr>
          <p:spPr>
            <a:xfrm>
              <a:off x="6794500" y="4581525"/>
              <a:ext cx="55562" cy="103188"/>
            </a:xfrm>
            <a:custGeom>
              <a:avLst/>
              <a:gdLst/>
              <a:ahLst/>
              <a:cxnLst/>
              <a:rect l="l" t="t" r="r" b="b"/>
              <a:pathLst>
                <a:path w="21" h="38" extrusionOk="0">
                  <a:moveTo>
                    <a:pt x="21" y="37"/>
                  </a:moveTo>
                  <a:cubicBezTo>
                    <a:pt x="16" y="37"/>
                    <a:pt x="16" y="37"/>
                    <a:pt x="16" y="37"/>
                  </a:cubicBezTo>
                  <a:cubicBezTo>
                    <a:pt x="16" y="33"/>
                    <a:pt x="16" y="33"/>
                    <a:pt x="16" y="33"/>
                  </a:cubicBezTo>
                  <a:cubicBezTo>
                    <a:pt x="14" y="35"/>
                    <a:pt x="10" y="38"/>
                    <a:pt x="8" y="38"/>
                  </a:cubicBezTo>
                  <a:cubicBezTo>
                    <a:pt x="3" y="38"/>
                    <a:pt x="0" y="35"/>
                    <a:pt x="0" y="28"/>
                  </a:cubicBezTo>
                  <a:cubicBezTo>
                    <a:pt x="0" y="0"/>
                    <a:pt x="0" y="0"/>
                    <a:pt x="0" y="0"/>
                  </a:cubicBezTo>
                  <a:cubicBezTo>
                    <a:pt x="5" y="0"/>
                    <a:pt x="5" y="0"/>
                    <a:pt x="5" y="0"/>
                  </a:cubicBezTo>
                  <a:cubicBezTo>
                    <a:pt x="5" y="27"/>
                    <a:pt x="5" y="27"/>
                    <a:pt x="5" y="27"/>
                  </a:cubicBezTo>
                  <a:cubicBezTo>
                    <a:pt x="5" y="31"/>
                    <a:pt x="6" y="33"/>
                    <a:pt x="9" y="33"/>
                  </a:cubicBezTo>
                  <a:cubicBezTo>
                    <a:pt x="11" y="33"/>
                    <a:pt x="14" y="32"/>
                    <a:pt x="16" y="29"/>
                  </a:cubicBezTo>
                  <a:cubicBezTo>
                    <a:pt x="16" y="0"/>
                    <a:pt x="16" y="0"/>
                    <a:pt x="16" y="0"/>
                  </a:cubicBezTo>
                  <a:cubicBezTo>
                    <a:pt x="21" y="0"/>
                    <a:pt x="21" y="0"/>
                    <a:pt x="21" y="0"/>
                  </a:cubicBezTo>
                  <a:lnTo>
                    <a:pt x="21" y="3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02" name="Google Shape;802;p52"/>
            <p:cNvSpPr/>
            <p:nvPr/>
          </p:nvSpPr>
          <p:spPr>
            <a:xfrm>
              <a:off x="6873875" y="4540250"/>
              <a:ext cx="61912" cy="144463"/>
            </a:xfrm>
            <a:custGeom>
              <a:avLst/>
              <a:gdLst/>
              <a:ahLst/>
              <a:cxnLst/>
              <a:rect l="l" t="t" r="r" b="b"/>
              <a:pathLst>
                <a:path w="23" h="53" extrusionOk="0">
                  <a:moveTo>
                    <a:pt x="18" y="48"/>
                  </a:moveTo>
                  <a:cubicBezTo>
                    <a:pt x="18" y="48"/>
                    <a:pt x="18" y="48"/>
                    <a:pt x="18" y="48"/>
                  </a:cubicBezTo>
                  <a:cubicBezTo>
                    <a:pt x="16" y="51"/>
                    <a:pt x="13" y="53"/>
                    <a:pt x="10" y="53"/>
                  </a:cubicBezTo>
                  <a:cubicBezTo>
                    <a:pt x="4" y="53"/>
                    <a:pt x="0" y="48"/>
                    <a:pt x="0" y="33"/>
                  </a:cubicBezTo>
                  <a:cubicBezTo>
                    <a:pt x="0" y="19"/>
                    <a:pt x="4" y="14"/>
                    <a:pt x="10" y="14"/>
                  </a:cubicBezTo>
                  <a:cubicBezTo>
                    <a:pt x="13" y="14"/>
                    <a:pt x="15" y="16"/>
                    <a:pt x="17" y="18"/>
                  </a:cubicBezTo>
                  <a:cubicBezTo>
                    <a:pt x="17" y="0"/>
                    <a:pt x="17" y="0"/>
                    <a:pt x="17" y="0"/>
                  </a:cubicBezTo>
                  <a:cubicBezTo>
                    <a:pt x="22" y="0"/>
                    <a:pt x="22" y="0"/>
                    <a:pt x="22" y="0"/>
                  </a:cubicBezTo>
                  <a:cubicBezTo>
                    <a:pt x="22" y="42"/>
                    <a:pt x="22" y="42"/>
                    <a:pt x="22" y="42"/>
                  </a:cubicBezTo>
                  <a:cubicBezTo>
                    <a:pt x="22" y="47"/>
                    <a:pt x="22" y="50"/>
                    <a:pt x="23" y="52"/>
                  </a:cubicBezTo>
                  <a:cubicBezTo>
                    <a:pt x="18" y="52"/>
                    <a:pt x="18" y="52"/>
                    <a:pt x="18" y="52"/>
                  </a:cubicBezTo>
                  <a:lnTo>
                    <a:pt x="18" y="48"/>
                  </a:lnTo>
                  <a:close/>
                  <a:moveTo>
                    <a:pt x="17" y="22"/>
                  </a:moveTo>
                  <a:cubicBezTo>
                    <a:pt x="16" y="20"/>
                    <a:pt x="14" y="18"/>
                    <a:pt x="11" y="18"/>
                  </a:cubicBezTo>
                  <a:cubicBezTo>
                    <a:pt x="7" y="18"/>
                    <a:pt x="5" y="22"/>
                    <a:pt x="5" y="33"/>
                  </a:cubicBezTo>
                  <a:cubicBezTo>
                    <a:pt x="5" y="45"/>
                    <a:pt x="7" y="48"/>
                    <a:pt x="12" y="48"/>
                  </a:cubicBezTo>
                  <a:cubicBezTo>
                    <a:pt x="13" y="48"/>
                    <a:pt x="15" y="47"/>
                    <a:pt x="17" y="45"/>
                  </a:cubicBezTo>
                  <a:lnTo>
                    <a:pt x="17" y="2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03" name="Google Shape;803;p52"/>
            <p:cNvSpPr/>
            <p:nvPr/>
          </p:nvSpPr>
          <p:spPr>
            <a:xfrm>
              <a:off x="6954838"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04" name="Google Shape;804;p52"/>
            <p:cNvSpPr/>
            <p:nvPr/>
          </p:nvSpPr>
          <p:spPr>
            <a:xfrm>
              <a:off x="7035800"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05" name="Google Shape;805;p52"/>
            <p:cNvSpPr/>
            <p:nvPr/>
          </p:nvSpPr>
          <p:spPr>
            <a:xfrm>
              <a:off x="7107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06" name="Google Shape;806;p52"/>
            <p:cNvSpPr/>
            <p:nvPr/>
          </p:nvSpPr>
          <p:spPr>
            <a:xfrm>
              <a:off x="7165975" y="4578350"/>
              <a:ext cx="60325" cy="106363"/>
            </a:xfrm>
            <a:custGeom>
              <a:avLst/>
              <a:gdLst/>
              <a:ahLst/>
              <a:cxnLst/>
              <a:rect l="l" t="t" r="r" b="b"/>
              <a:pathLst>
                <a:path w="22" h="39" extrusionOk="0">
                  <a:moveTo>
                    <a:pt x="17" y="10"/>
                  </a:moveTo>
                  <a:cubicBezTo>
                    <a:pt x="16" y="7"/>
                    <a:pt x="15" y="4"/>
                    <a:pt x="11" y="4"/>
                  </a:cubicBezTo>
                  <a:cubicBezTo>
                    <a:pt x="8" y="4"/>
                    <a:pt x="7" y="6"/>
                    <a:pt x="7" y="9"/>
                  </a:cubicBezTo>
                  <a:cubicBezTo>
                    <a:pt x="7" y="16"/>
                    <a:pt x="22" y="17"/>
                    <a:pt x="22" y="28"/>
                  </a:cubicBezTo>
                  <a:cubicBezTo>
                    <a:pt x="22" y="34"/>
                    <a:pt x="18" y="39"/>
                    <a:pt x="12" y="39"/>
                  </a:cubicBezTo>
                  <a:cubicBezTo>
                    <a:pt x="6" y="39"/>
                    <a:pt x="2" y="35"/>
                    <a:pt x="0" y="29"/>
                  </a:cubicBezTo>
                  <a:cubicBezTo>
                    <a:pt x="5" y="28"/>
                    <a:pt x="5" y="28"/>
                    <a:pt x="5" y="28"/>
                  </a:cubicBezTo>
                  <a:cubicBezTo>
                    <a:pt x="6" y="31"/>
                    <a:pt x="8" y="34"/>
                    <a:pt x="12" y="34"/>
                  </a:cubicBezTo>
                  <a:cubicBezTo>
                    <a:pt x="15" y="34"/>
                    <a:pt x="17" y="32"/>
                    <a:pt x="17" y="29"/>
                  </a:cubicBezTo>
                  <a:cubicBezTo>
                    <a:pt x="17" y="20"/>
                    <a:pt x="2" y="20"/>
                    <a:pt x="2" y="9"/>
                  </a:cubicBezTo>
                  <a:cubicBezTo>
                    <a:pt x="2" y="4"/>
                    <a:pt x="6" y="0"/>
                    <a:pt x="11" y="0"/>
                  </a:cubicBezTo>
                  <a:cubicBezTo>
                    <a:pt x="17" y="0"/>
                    <a:pt x="20" y="3"/>
                    <a:pt x="21" y="9"/>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07" name="Google Shape;807;p52"/>
            <p:cNvSpPr/>
            <p:nvPr/>
          </p:nvSpPr>
          <p:spPr>
            <a:xfrm>
              <a:off x="5756275" y="4783138"/>
              <a:ext cx="61912" cy="103188"/>
            </a:xfrm>
            <a:custGeom>
              <a:avLst/>
              <a:gdLst/>
              <a:ahLst/>
              <a:cxnLst/>
              <a:rect l="l" t="t" r="r" b="b"/>
              <a:pathLst>
                <a:path w="23" h="38" extrusionOk="0">
                  <a:moveTo>
                    <a:pt x="1" y="10"/>
                  </a:moveTo>
                  <a:cubicBezTo>
                    <a:pt x="2" y="5"/>
                    <a:pt x="5" y="0"/>
                    <a:pt x="12" y="0"/>
                  </a:cubicBezTo>
                  <a:cubicBezTo>
                    <a:pt x="19"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4"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08" name="Google Shape;808;p52"/>
            <p:cNvSpPr/>
            <p:nvPr/>
          </p:nvSpPr>
          <p:spPr>
            <a:xfrm>
              <a:off x="5843588" y="4783138"/>
              <a:ext cx="57150" cy="101600"/>
            </a:xfrm>
            <a:custGeom>
              <a:avLst/>
              <a:gdLst/>
              <a:ahLst/>
              <a:cxnLst/>
              <a:rect l="l" t="t" r="r" b="b"/>
              <a:pathLst>
                <a:path w="21" h="37" extrusionOk="0">
                  <a:moveTo>
                    <a:pt x="0" y="0"/>
                  </a:moveTo>
                  <a:cubicBezTo>
                    <a:pt x="5" y="0"/>
                    <a:pt x="5" y="0"/>
                    <a:pt x="5" y="0"/>
                  </a:cubicBezTo>
                  <a:cubicBezTo>
                    <a:pt x="5" y="4"/>
                    <a:pt x="5" y="4"/>
                    <a:pt x="5" y="4"/>
                  </a:cubicBezTo>
                  <a:cubicBezTo>
                    <a:pt x="7" y="2"/>
                    <a:pt x="11" y="0"/>
                    <a:pt x="13" y="0"/>
                  </a:cubicBezTo>
                  <a:cubicBezTo>
                    <a:pt x="18" y="0"/>
                    <a:pt x="21" y="2"/>
                    <a:pt x="21" y="9"/>
                  </a:cubicBezTo>
                  <a:cubicBezTo>
                    <a:pt x="21" y="37"/>
                    <a:pt x="21" y="37"/>
                    <a:pt x="21" y="37"/>
                  </a:cubicBezTo>
                  <a:cubicBezTo>
                    <a:pt x="16" y="37"/>
                    <a:pt x="16" y="37"/>
                    <a:pt x="16" y="37"/>
                  </a:cubicBezTo>
                  <a:cubicBezTo>
                    <a:pt x="16" y="10"/>
                    <a:pt x="16" y="10"/>
                    <a:pt x="16" y="10"/>
                  </a:cubicBezTo>
                  <a:cubicBezTo>
                    <a:pt x="16" y="6"/>
                    <a:pt x="15" y="4"/>
                    <a:pt x="12" y="4"/>
                  </a:cubicBezTo>
                  <a:cubicBezTo>
                    <a:pt x="10" y="4"/>
                    <a:pt x="7" y="6"/>
                    <a:pt x="5" y="8"/>
                  </a:cubicBezTo>
                  <a:cubicBezTo>
                    <a:pt x="5" y="37"/>
                    <a:pt x="5" y="37"/>
                    <a:pt x="5"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09" name="Google Shape;809;p52"/>
            <p:cNvSpPr/>
            <p:nvPr/>
          </p:nvSpPr>
          <p:spPr>
            <a:xfrm>
              <a:off x="5924550" y="4745038"/>
              <a:ext cx="61912" cy="141288"/>
            </a:xfrm>
            <a:custGeom>
              <a:avLst/>
              <a:gdLst/>
              <a:ahLst/>
              <a:cxnLst/>
              <a:rect l="l" t="t" r="r" b="b"/>
              <a:pathLst>
                <a:path w="23" h="52" extrusionOk="0">
                  <a:moveTo>
                    <a:pt x="18" y="48"/>
                  </a:moveTo>
                  <a:cubicBezTo>
                    <a:pt x="18" y="48"/>
                    <a:pt x="18" y="48"/>
                    <a:pt x="18" y="48"/>
                  </a:cubicBezTo>
                  <a:cubicBezTo>
                    <a:pt x="16" y="50"/>
                    <a:pt x="14" y="52"/>
                    <a:pt x="11" y="52"/>
                  </a:cubicBezTo>
                  <a:cubicBezTo>
                    <a:pt x="5" y="52"/>
                    <a:pt x="0" y="47"/>
                    <a:pt x="0" y="33"/>
                  </a:cubicBezTo>
                  <a:cubicBezTo>
                    <a:pt x="0" y="19"/>
                    <a:pt x="5" y="14"/>
                    <a:pt x="11" y="14"/>
                  </a:cubicBezTo>
                  <a:cubicBezTo>
                    <a:pt x="13" y="14"/>
                    <a:pt x="16" y="15"/>
                    <a:pt x="17" y="17"/>
                  </a:cubicBezTo>
                  <a:cubicBezTo>
                    <a:pt x="17" y="0"/>
                    <a:pt x="17" y="0"/>
                    <a:pt x="17" y="0"/>
                  </a:cubicBezTo>
                  <a:cubicBezTo>
                    <a:pt x="23" y="0"/>
                    <a:pt x="23" y="0"/>
                    <a:pt x="23" y="0"/>
                  </a:cubicBezTo>
                  <a:cubicBezTo>
                    <a:pt x="23" y="41"/>
                    <a:pt x="23" y="41"/>
                    <a:pt x="23" y="41"/>
                  </a:cubicBezTo>
                  <a:cubicBezTo>
                    <a:pt x="23" y="46"/>
                    <a:pt x="23" y="49"/>
                    <a:pt x="23" y="51"/>
                  </a:cubicBezTo>
                  <a:cubicBezTo>
                    <a:pt x="19" y="51"/>
                    <a:pt x="19" y="51"/>
                    <a:pt x="19" y="51"/>
                  </a:cubicBezTo>
                  <a:lnTo>
                    <a:pt x="18" y="48"/>
                  </a:lnTo>
                  <a:close/>
                  <a:moveTo>
                    <a:pt x="17" y="21"/>
                  </a:moveTo>
                  <a:cubicBezTo>
                    <a:pt x="16" y="20"/>
                    <a:pt x="14" y="18"/>
                    <a:pt x="12" y="18"/>
                  </a:cubicBezTo>
                  <a:cubicBezTo>
                    <a:pt x="8" y="18"/>
                    <a:pt x="5" y="21"/>
                    <a:pt x="5" y="33"/>
                  </a:cubicBezTo>
                  <a:cubicBezTo>
                    <a:pt x="5" y="44"/>
                    <a:pt x="8" y="48"/>
                    <a:pt x="12" y="48"/>
                  </a:cubicBezTo>
                  <a:cubicBezTo>
                    <a:pt x="14" y="48"/>
                    <a:pt x="16" y="46"/>
                    <a:pt x="17" y="44"/>
                  </a:cubicBezTo>
                  <a:lnTo>
                    <a:pt x="17" y="2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10" name="Google Shape;810;p52"/>
            <p:cNvSpPr/>
            <p:nvPr/>
          </p:nvSpPr>
          <p:spPr>
            <a:xfrm>
              <a:off x="6048375" y="4741863"/>
              <a:ext cx="71437" cy="144463"/>
            </a:xfrm>
            <a:custGeom>
              <a:avLst/>
              <a:gdLst/>
              <a:ahLst/>
              <a:cxnLst/>
              <a:rect l="l" t="t" r="r" b="b"/>
              <a:pathLst>
                <a:path w="27" h="53" extrusionOk="0">
                  <a:moveTo>
                    <a:pt x="21" y="14"/>
                  </a:moveTo>
                  <a:cubicBezTo>
                    <a:pt x="21" y="9"/>
                    <a:pt x="18" y="5"/>
                    <a:pt x="13" y="5"/>
                  </a:cubicBezTo>
                  <a:cubicBezTo>
                    <a:pt x="9" y="5"/>
                    <a:pt x="6" y="8"/>
                    <a:pt x="6" y="12"/>
                  </a:cubicBezTo>
                  <a:cubicBezTo>
                    <a:pt x="6" y="23"/>
                    <a:pt x="27" y="23"/>
                    <a:pt x="27" y="40"/>
                  </a:cubicBezTo>
                  <a:cubicBezTo>
                    <a:pt x="27" y="48"/>
                    <a:pt x="22" y="53"/>
                    <a:pt x="13" y="53"/>
                  </a:cubicBezTo>
                  <a:cubicBezTo>
                    <a:pt x="5" y="53"/>
                    <a:pt x="1" y="47"/>
                    <a:pt x="0" y="39"/>
                  </a:cubicBezTo>
                  <a:cubicBezTo>
                    <a:pt x="6" y="39"/>
                    <a:pt x="6" y="39"/>
                    <a:pt x="6" y="39"/>
                  </a:cubicBezTo>
                  <a:cubicBezTo>
                    <a:pt x="6" y="45"/>
                    <a:pt x="9" y="48"/>
                    <a:pt x="14" y="48"/>
                  </a:cubicBezTo>
                  <a:cubicBezTo>
                    <a:pt x="19" y="48"/>
                    <a:pt x="22" y="45"/>
                    <a:pt x="22" y="40"/>
                  </a:cubicBezTo>
                  <a:cubicBezTo>
                    <a:pt x="22" y="28"/>
                    <a:pt x="1" y="27"/>
                    <a:pt x="1" y="12"/>
                  </a:cubicBezTo>
                  <a:cubicBezTo>
                    <a:pt x="1" y="5"/>
                    <a:pt x="6" y="0"/>
                    <a:pt x="13" y="0"/>
                  </a:cubicBezTo>
                  <a:cubicBezTo>
                    <a:pt x="21" y="0"/>
                    <a:pt x="26" y="5"/>
                    <a:pt x="26" y="14"/>
                  </a:cubicBezTo>
                  <a:lnTo>
                    <a:pt x="21"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11" name="Google Shape;811;p52"/>
            <p:cNvSpPr/>
            <p:nvPr/>
          </p:nvSpPr>
          <p:spPr>
            <a:xfrm>
              <a:off x="6134100" y="4783138"/>
              <a:ext cx="58737" cy="103188"/>
            </a:xfrm>
            <a:custGeom>
              <a:avLst/>
              <a:gdLst/>
              <a:ahLst/>
              <a:cxnLst/>
              <a:rect l="l" t="t" r="r" b="b"/>
              <a:pathLst>
                <a:path w="22" h="38" extrusionOk="0">
                  <a:moveTo>
                    <a:pt x="17" y="11"/>
                  </a:moveTo>
                  <a:cubicBezTo>
                    <a:pt x="17" y="6"/>
                    <a:pt x="14" y="4"/>
                    <a:pt x="11" y="4"/>
                  </a:cubicBezTo>
                  <a:cubicBezTo>
                    <a:pt x="7" y="4"/>
                    <a:pt x="5" y="7"/>
                    <a:pt x="5" y="19"/>
                  </a:cubicBezTo>
                  <a:cubicBezTo>
                    <a:pt x="5" y="31"/>
                    <a:pt x="7" y="34"/>
                    <a:pt x="11" y="34"/>
                  </a:cubicBezTo>
                  <a:cubicBezTo>
                    <a:pt x="15" y="34"/>
                    <a:pt x="16" y="32"/>
                    <a:pt x="17" y="26"/>
                  </a:cubicBezTo>
                  <a:cubicBezTo>
                    <a:pt x="22" y="26"/>
                    <a:pt x="22" y="26"/>
                    <a:pt x="22" y="26"/>
                  </a:cubicBezTo>
                  <a:cubicBezTo>
                    <a:pt x="21" y="33"/>
                    <a:pt x="18" y="38"/>
                    <a:pt x="11" y="38"/>
                  </a:cubicBezTo>
                  <a:cubicBezTo>
                    <a:pt x="3" y="38"/>
                    <a:pt x="0" y="32"/>
                    <a:pt x="0" y="19"/>
                  </a:cubicBezTo>
                  <a:cubicBezTo>
                    <a:pt x="0" y="5"/>
                    <a:pt x="3" y="0"/>
                    <a:pt x="11" y="0"/>
                  </a:cubicBezTo>
                  <a:cubicBezTo>
                    <a:pt x="18" y="0"/>
                    <a:pt x="21" y="4"/>
                    <a:pt x="22" y="11"/>
                  </a:cubicBezTo>
                  <a:lnTo>
                    <a:pt x="17" y="1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12" name="Google Shape;812;p52"/>
            <p:cNvSpPr/>
            <p:nvPr/>
          </p:nvSpPr>
          <p:spPr>
            <a:xfrm>
              <a:off x="6215063" y="4745038"/>
              <a:ext cx="58737" cy="139700"/>
            </a:xfrm>
            <a:custGeom>
              <a:avLst/>
              <a:gdLst/>
              <a:ahLst/>
              <a:cxnLst/>
              <a:rect l="l" t="t" r="r" b="b"/>
              <a:pathLst>
                <a:path w="22" h="51" extrusionOk="0">
                  <a:moveTo>
                    <a:pt x="0" y="0"/>
                  </a:moveTo>
                  <a:cubicBezTo>
                    <a:pt x="5" y="0"/>
                    <a:pt x="5" y="0"/>
                    <a:pt x="5" y="0"/>
                  </a:cubicBezTo>
                  <a:cubicBezTo>
                    <a:pt x="5" y="18"/>
                    <a:pt x="5" y="18"/>
                    <a:pt x="5" y="18"/>
                  </a:cubicBezTo>
                  <a:cubicBezTo>
                    <a:pt x="8" y="16"/>
                    <a:pt x="11" y="14"/>
                    <a:pt x="14" y="14"/>
                  </a:cubicBezTo>
                  <a:cubicBezTo>
                    <a:pt x="19" y="14"/>
                    <a:pt x="22" y="16"/>
                    <a:pt x="22" y="23"/>
                  </a:cubicBezTo>
                  <a:cubicBezTo>
                    <a:pt x="22" y="51"/>
                    <a:pt x="22" y="51"/>
                    <a:pt x="22" y="51"/>
                  </a:cubicBezTo>
                  <a:cubicBezTo>
                    <a:pt x="17" y="51"/>
                    <a:pt x="17" y="51"/>
                    <a:pt x="17" y="51"/>
                  </a:cubicBezTo>
                  <a:cubicBezTo>
                    <a:pt x="17" y="24"/>
                    <a:pt x="17" y="24"/>
                    <a:pt x="17" y="24"/>
                  </a:cubicBezTo>
                  <a:cubicBezTo>
                    <a:pt x="17" y="20"/>
                    <a:pt x="15" y="18"/>
                    <a:pt x="12" y="18"/>
                  </a:cubicBezTo>
                  <a:cubicBezTo>
                    <a:pt x="10" y="18"/>
                    <a:pt x="8" y="20"/>
                    <a:pt x="5" y="22"/>
                  </a:cubicBezTo>
                  <a:cubicBezTo>
                    <a:pt x="5" y="51"/>
                    <a:pt x="5" y="51"/>
                    <a:pt x="5" y="51"/>
                  </a:cubicBezTo>
                  <a:cubicBezTo>
                    <a:pt x="0" y="51"/>
                    <a:pt x="0" y="51"/>
                    <a:pt x="0" y="51"/>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13" name="Google Shape;813;p52"/>
            <p:cNvSpPr/>
            <p:nvPr/>
          </p:nvSpPr>
          <p:spPr>
            <a:xfrm>
              <a:off x="6292850" y="4783138"/>
              <a:ext cx="60325" cy="103188"/>
            </a:xfrm>
            <a:custGeom>
              <a:avLst/>
              <a:gdLst/>
              <a:ahLst/>
              <a:cxnLst/>
              <a:rect l="l" t="t" r="r" b="b"/>
              <a:pathLst>
                <a:path w="23" h="38" extrusionOk="0">
                  <a:moveTo>
                    <a:pt x="12" y="0"/>
                  </a:moveTo>
                  <a:cubicBezTo>
                    <a:pt x="19" y="0"/>
                    <a:pt x="23" y="5"/>
                    <a:pt x="23" y="19"/>
                  </a:cubicBezTo>
                  <a:cubicBezTo>
                    <a:pt x="23" y="32"/>
                    <a:pt x="19" y="38"/>
                    <a:pt x="12" y="38"/>
                  </a:cubicBezTo>
                  <a:cubicBezTo>
                    <a:pt x="4" y="38"/>
                    <a:pt x="0" y="32"/>
                    <a:pt x="0" y="19"/>
                  </a:cubicBezTo>
                  <a:cubicBezTo>
                    <a:pt x="0" y="5"/>
                    <a:pt x="4" y="0"/>
                    <a:pt x="12" y="0"/>
                  </a:cubicBezTo>
                  <a:close/>
                  <a:moveTo>
                    <a:pt x="12" y="34"/>
                  </a:moveTo>
                  <a:cubicBezTo>
                    <a:pt x="16" y="34"/>
                    <a:pt x="18" y="31"/>
                    <a:pt x="18" y="19"/>
                  </a:cubicBezTo>
                  <a:cubicBezTo>
                    <a:pt x="18" y="7"/>
                    <a:pt x="16" y="4"/>
                    <a:pt x="12" y="4"/>
                  </a:cubicBezTo>
                  <a:cubicBezTo>
                    <a:pt x="7" y="4"/>
                    <a:pt x="5" y="7"/>
                    <a:pt x="5" y="19"/>
                  </a:cubicBezTo>
                  <a:cubicBezTo>
                    <a:pt x="5" y="31"/>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14" name="Google Shape;814;p52"/>
            <p:cNvSpPr/>
            <p:nvPr/>
          </p:nvSpPr>
          <p:spPr>
            <a:xfrm>
              <a:off x="6375400" y="4745038"/>
              <a:ext cx="12700" cy="1397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15" name="Google Shape;815;p52"/>
            <p:cNvSpPr/>
            <p:nvPr/>
          </p:nvSpPr>
          <p:spPr>
            <a:xfrm>
              <a:off x="6413500" y="4783138"/>
              <a:ext cx="61912" cy="103188"/>
            </a:xfrm>
            <a:custGeom>
              <a:avLst/>
              <a:gdLst/>
              <a:ahLst/>
              <a:cxnLst/>
              <a:rect l="l" t="t" r="r" b="b"/>
              <a:pathLst>
                <a:path w="23" h="38" extrusionOk="0">
                  <a:moveTo>
                    <a:pt x="1" y="10"/>
                  </a:moveTo>
                  <a:cubicBezTo>
                    <a:pt x="2" y="5"/>
                    <a:pt x="5" y="0"/>
                    <a:pt x="12" y="0"/>
                  </a:cubicBezTo>
                  <a:cubicBezTo>
                    <a:pt x="18"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3"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16" name="Google Shape;816;p52"/>
            <p:cNvSpPr/>
            <p:nvPr/>
          </p:nvSpPr>
          <p:spPr>
            <a:xfrm>
              <a:off x="6499225" y="4783138"/>
              <a:ext cx="39687" cy="101600"/>
            </a:xfrm>
            <a:custGeom>
              <a:avLst/>
              <a:gdLst/>
              <a:ahLst/>
              <a:cxnLst/>
              <a:rect l="l" t="t" r="r" b="b"/>
              <a:pathLst>
                <a:path w="15" h="37" extrusionOk="0">
                  <a:moveTo>
                    <a:pt x="0" y="0"/>
                  </a:moveTo>
                  <a:cubicBezTo>
                    <a:pt x="6" y="0"/>
                    <a:pt x="6" y="0"/>
                    <a:pt x="6" y="0"/>
                  </a:cubicBezTo>
                  <a:cubicBezTo>
                    <a:pt x="6" y="5"/>
                    <a:pt x="6" y="5"/>
                    <a:pt x="6" y="5"/>
                  </a:cubicBezTo>
                  <a:cubicBezTo>
                    <a:pt x="6" y="5"/>
                    <a:pt x="6" y="5"/>
                    <a:pt x="6" y="5"/>
                  </a:cubicBezTo>
                  <a:cubicBezTo>
                    <a:pt x="9" y="0"/>
                    <a:pt x="11" y="0"/>
                    <a:pt x="15" y="0"/>
                  </a:cubicBezTo>
                  <a:cubicBezTo>
                    <a:pt x="15" y="4"/>
                    <a:pt x="15" y="4"/>
                    <a:pt x="15" y="4"/>
                  </a:cubicBezTo>
                  <a:cubicBezTo>
                    <a:pt x="11" y="4"/>
                    <a:pt x="8" y="6"/>
                    <a:pt x="6" y="11"/>
                  </a:cubicBezTo>
                  <a:cubicBezTo>
                    <a:pt x="6" y="37"/>
                    <a:pt x="6" y="37"/>
                    <a:pt x="6"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17" name="Google Shape;817;p52"/>
            <p:cNvSpPr/>
            <p:nvPr/>
          </p:nvSpPr>
          <p:spPr>
            <a:xfrm>
              <a:off x="6546850" y="4783138"/>
              <a:ext cx="58737" cy="103188"/>
            </a:xfrm>
            <a:custGeom>
              <a:avLst/>
              <a:gdLst/>
              <a:ahLst/>
              <a:cxnLst/>
              <a:rect l="l" t="t" r="r" b="b"/>
              <a:pathLst>
                <a:path w="22" h="38" extrusionOk="0">
                  <a:moveTo>
                    <a:pt x="17" y="10"/>
                  </a:moveTo>
                  <a:cubicBezTo>
                    <a:pt x="16" y="6"/>
                    <a:pt x="15" y="4"/>
                    <a:pt x="11" y="4"/>
                  </a:cubicBezTo>
                  <a:cubicBezTo>
                    <a:pt x="8" y="4"/>
                    <a:pt x="6" y="6"/>
                    <a:pt x="6" y="8"/>
                  </a:cubicBezTo>
                  <a:cubicBezTo>
                    <a:pt x="6" y="16"/>
                    <a:pt x="22" y="16"/>
                    <a:pt x="22" y="28"/>
                  </a:cubicBezTo>
                  <a:cubicBezTo>
                    <a:pt x="22" y="34"/>
                    <a:pt x="18" y="38"/>
                    <a:pt x="12" y="38"/>
                  </a:cubicBezTo>
                  <a:cubicBezTo>
                    <a:pt x="5" y="38"/>
                    <a:pt x="2" y="34"/>
                    <a:pt x="0" y="28"/>
                  </a:cubicBezTo>
                  <a:cubicBezTo>
                    <a:pt x="5" y="27"/>
                    <a:pt x="5" y="27"/>
                    <a:pt x="5" y="27"/>
                  </a:cubicBezTo>
                  <a:cubicBezTo>
                    <a:pt x="6" y="31"/>
                    <a:pt x="8" y="34"/>
                    <a:pt x="12" y="34"/>
                  </a:cubicBezTo>
                  <a:cubicBezTo>
                    <a:pt x="15" y="34"/>
                    <a:pt x="17" y="31"/>
                    <a:pt x="17" y="28"/>
                  </a:cubicBezTo>
                  <a:cubicBezTo>
                    <a:pt x="17" y="20"/>
                    <a:pt x="1" y="19"/>
                    <a:pt x="1" y="9"/>
                  </a:cubicBezTo>
                  <a:cubicBezTo>
                    <a:pt x="1" y="4"/>
                    <a:pt x="5" y="0"/>
                    <a:pt x="11" y="0"/>
                  </a:cubicBezTo>
                  <a:cubicBezTo>
                    <a:pt x="17" y="0"/>
                    <a:pt x="20" y="3"/>
                    <a:pt x="21" y="8"/>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2"/>
        <p:cNvGrpSpPr/>
        <p:nvPr/>
      </p:nvGrpSpPr>
      <p:grpSpPr>
        <a:xfrm>
          <a:off x="0" y="0"/>
          <a:ext cx="0" cy="0"/>
          <a:chOff x="0" y="0"/>
          <a:chExt cx="0" cy="0"/>
        </a:xfrm>
      </p:grpSpPr>
      <p:sp>
        <p:nvSpPr>
          <p:cNvPr id="83" name="Google Shape;83;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5" name="Google Shape;85;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Program Details - ISS">
  <p:cSld name="Program Details - ISS">
    <p:spTree>
      <p:nvGrpSpPr>
        <p:cNvPr id="1" name="Shape 818"/>
        <p:cNvGrpSpPr/>
        <p:nvPr/>
      </p:nvGrpSpPr>
      <p:grpSpPr>
        <a:xfrm>
          <a:off x="0" y="0"/>
          <a:ext cx="0" cy="0"/>
          <a:chOff x="0" y="0"/>
          <a:chExt cx="0" cy="0"/>
        </a:xfrm>
      </p:grpSpPr>
      <p:sp>
        <p:nvSpPr>
          <p:cNvPr id="819" name="Google Shape;819;p53"/>
          <p:cNvSpPr>
            <a:spLocks noGrp="1"/>
          </p:cNvSpPr>
          <p:nvPr>
            <p:ph type="pic" idx="2"/>
          </p:nvPr>
        </p:nvSpPr>
        <p:spPr>
          <a:xfrm>
            <a:off x="-2993897" y="-754792"/>
            <a:ext cx="8367585" cy="8367584"/>
          </a:xfrm>
          <a:prstGeom prst="donut">
            <a:avLst>
              <a:gd name="adj" fmla="val 25000"/>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2800"/>
              <a:buFont typeface="Arial"/>
              <a:buNone/>
              <a:defRPr sz="28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820" name="Google Shape;820;p53"/>
          <p:cNvSpPr txBox="1">
            <a:spLocks noGrp="1"/>
          </p:cNvSpPr>
          <p:nvPr>
            <p:ph type="body" idx="1"/>
          </p:nvPr>
        </p:nvSpPr>
        <p:spPr>
          <a:xfrm>
            <a:off x="6102099" y="1851097"/>
            <a:ext cx="1998191" cy="25237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800"/>
              <a:buNone/>
              <a:defRPr sz="8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821" name="Google Shape;821;p53"/>
          <p:cNvSpPr txBox="1">
            <a:spLocks noGrp="1"/>
          </p:cNvSpPr>
          <p:nvPr>
            <p:ph type="body" idx="3"/>
          </p:nvPr>
        </p:nvSpPr>
        <p:spPr>
          <a:xfrm>
            <a:off x="769776" y="4114800"/>
            <a:ext cx="2971810" cy="1485900"/>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822" name="Google Shape;822;p53"/>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823" name="Google Shape;823;p53"/>
          <p:cNvSpPr txBox="1">
            <a:spLocks noGrp="1"/>
          </p:cNvSpPr>
          <p:nvPr>
            <p:ph type="body" idx="4"/>
          </p:nvPr>
        </p:nvSpPr>
        <p:spPr>
          <a:xfrm>
            <a:off x="6102099" y="1581172"/>
            <a:ext cx="1998191"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824" name="Google Shape;824;p53"/>
          <p:cNvSpPr txBox="1">
            <a:spLocks noGrp="1"/>
          </p:cNvSpPr>
          <p:nvPr>
            <p:ph type="body" idx="5"/>
          </p:nvPr>
        </p:nvSpPr>
        <p:spPr>
          <a:xfrm>
            <a:off x="769775" y="3429000"/>
            <a:ext cx="2971811" cy="685800"/>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825" name="Google Shape;825;p53"/>
          <p:cNvSpPr txBox="1">
            <a:spLocks noGrp="1"/>
          </p:cNvSpPr>
          <p:nvPr>
            <p:ph type="title"/>
          </p:nvPr>
        </p:nvSpPr>
        <p:spPr>
          <a:xfrm>
            <a:off x="769776" y="1257300"/>
            <a:ext cx="3653088" cy="2171701"/>
          </a:xfrm>
          <a:prstGeom prst="rect">
            <a:avLst/>
          </a:prstGeom>
          <a:noFill/>
          <a:ln>
            <a:noFill/>
          </a:ln>
        </p:spPr>
        <p:txBody>
          <a:bodyPr spcFirstLastPara="1" wrap="square" lIns="0" tIns="0" rIns="0" bIns="91425" anchor="t" anchorCtr="0">
            <a:noAutofit/>
          </a:bodyPr>
          <a:lstStyle>
            <a:lvl1pPr lvl="0" algn="l">
              <a:lnSpc>
                <a:spcPct val="80000"/>
              </a:lnSpc>
              <a:spcBef>
                <a:spcPts val="0"/>
              </a:spcBef>
              <a:spcAft>
                <a:spcPts val="0"/>
              </a:spcAft>
              <a:buClr>
                <a:schemeClr val="dk1"/>
              </a:buClr>
              <a:buSzPts val="4400"/>
              <a:buFont typeface="Montserrat"/>
              <a:buNone/>
              <a:defRPr sz="44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6" name="Google Shape;826;p53"/>
          <p:cNvSpPr/>
          <p:nvPr/>
        </p:nvSpPr>
        <p:spPr>
          <a:xfrm>
            <a:off x="5629275" y="1535978"/>
            <a:ext cx="412750" cy="412750"/>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27" name="Google Shape;827;p53"/>
          <p:cNvSpPr txBox="1">
            <a:spLocks noGrp="1"/>
          </p:cNvSpPr>
          <p:nvPr>
            <p:ph type="body" idx="6"/>
          </p:nvPr>
        </p:nvSpPr>
        <p:spPr>
          <a:xfrm>
            <a:off x="9425892" y="1851097"/>
            <a:ext cx="1998191" cy="25237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800"/>
              <a:buNone/>
              <a:defRPr sz="8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828" name="Google Shape;828;p53"/>
          <p:cNvSpPr txBox="1">
            <a:spLocks noGrp="1"/>
          </p:cNvSpPr>
          <p:nvPr>
            <p:ph type="body" idx="7"/>
          </p:nvPr>
        </p:nvSpPr>
        <p:spPr>
          <a:xfrm>
            <a:off x="9425892" y="1581172"/>
            <a:ext cx="1998191"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829" name="Google Shape;829;p53"/>
          <p:cNvSpPr/>
          <p:nvPr/>
        </p:nvSpPr>
        <p:spPr>
          <a:xfrm>
            <a:off x="8953068" y="1535978"/>
            <a:ext cx="412750" cy="369332"/>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30" name="Google Shape;830;p53"/>
          <p:cNvSpPr txBox="1">
            <a:spLocks noGrp="1"/>
          </p:cNvSpPr>
          <p:nvPr>
            <p:ph type="body" idx="8"/>
          </p:nvPr>
        </p:nvSpPr>
        <p:spPr>
          <a:xfrm>
            <a:off x="6102099" y="3079534"/>
            <a:ext cx="1998191" cy="25237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800"/>
              <a:buNone/>
              <a:defRPr sz="8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831" name="Google Shape;831;p53"/>
          <p:cNvSpPr txBox="1">
            <a:spLocks noGrp="1"/>
          </p:cNvSpPr>
          <p:nvPr>
            <p:ph type="body" idx="9"/>
          </p:nvPr>
        </p:nvSpPr>
        <p:spPr>
          <a:xfrm>
            <a:off x="6102099" y="2809609"/>
            <a:ext cx="1998191"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832" name="Google Shape;832;p53"/>
          <p:cNvSpPr/>
          <p:nvPr/>
        </p:nvSpPr>
        <p:spPr>
          <a:xfrm>
            <a:off x="5629275" y="2764415"/>
            <a:ext cx="412750" cy="412750"/>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33" name="Google Shape;833;p53"/>
          <p:cNvSpPr txBox="1">
            <a:spLocks noGrp="1"/>
          </p:cNvSpPr>
          <p:nvPr>
            <p:ph type="body" idx="13"/>
          </p:nvPr>
        </p:nvSpPr>
        <p:spPr>
          <a:xfrm>
            <a:off x="9425892" y="3079534"/>
            <a:ext cx="1998191" cy="25237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800"/>
              <a:buNone/>
              <a:defRPr sz="8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834" name="Google Shape;834;p53"/>
          <p:cNvSpPr txBox="1">
            <a:spLocks noGrp="1"/>
          </p:cNvSpPr>
          <p:nvPr>
            <p:ph type="body" idx="14"/>
          </p:nvPr>
        </p:nvSpPr>
        <p:spPr>
          <a:xfrm>
            <a:off x="9425892" y="2809609"/>
            <a:ext cx="1998191"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835" name="Google Shape;835;p53"/>
          <p:cNvSpPr/>
          <p:nvPr/>
        </p:nvSpPr>
        <p:spPr>
          <a:xfrm>
            <a:off x="8953068" y="2764415"/>
            <a:ext cx="412750" cy="369332"/>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36" name="Google Shape;836;p53"/>
          <p:cNvSpPr txBox="1">
            <a:spLocks noGrp="1"/>
          </p:cNvSpPr>
          <p:nvPr>
            <p:ph type="body" idx="15"/>
          </p:nvPr>
        </p:nvSpPr>
        <p:spPr>
          <a:xfrm>
            <a:off x="6102099" y="4309559"/>
            <a:ext cx="1998191" cy="25237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800"/>
              <a:buNone/>
              <a:defRPr sz="8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837" name="Google Shape;837;p53"/>
          <p:cNvSpPr txBox="1">
            <a:spLocks noGrp="1"/>
          </p:cNvSpPr>
          <p:nvPr>
            <p:ph type="body" idx="16"/>
          </p:nvPr>
        </p:nvSpPr>
        <p:spPr>
          <a:xfrm>
            <a:off x="6102099" y="4039634"/>
            <a:ext cx="1998191"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838" name="Google Shape;838;p53"/>
          <p:cNvSpPr/>
          <p:nvPr/>
        </p:nvSpPr>
        <p:spPr>
          <a:xfrm>
            <a:off x="5629275" y="3994440"/>
            <a:ext cx="412750" cy="412750"/>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39" name="Google Shape;839;p53"/>
          <p:cNvSpPr txBox="1">
            <a:spLocks noGrp="1"/>
          </p:cNvSpPr>
          <p:nvPr>
            <p:ph type="body" idx="17"/>
          </p:nvPr>
        </p:nvSpPr>
        <p:spPr>
          <a:xfrm>
            <a:off x="9425892" y="4309559"/>
            <a:ext cx="1998191" cy="25237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800"/>
              <a:buNone/>
              <a:defRPr sz="8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840" name="Google Shape;840;p53"/>
          <p:cNvSpPr txBox="1">
            <a:spLocks noGrp="1"/>
          </p:cNvSpPr>
          <p:nvPr>
            <p:ph type="body" idx="18"/>
          </p:nvPr>
        </p:nvSpPr>
        <p:spPr>
          <a:xfrm>
            <a:off x="9425892" y="4039634"/>
            <a:ext cx="1998191"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841" name="Google Shape;841;p53"/>
          <p:cNvSpPr/>
          <p:nvPr/>
        </p:nvSpPr>
        <p:spPr>
          <a:xfrm>
            <a:off x="8953068" y="3994440"/>
            <a:ext cx="412750" cy="369332"/>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42" name="Google Shape;842;p53"/>
          <p:cNvSpPr txBox="1">
            <a:spLocks noGrp="1"/>
          </p:cNvSpPr>
          <p:nvPr>
            <p:ph type="body" idx="19"/>
          </p:nvPr>
        </p:nvSpPr>
        <p:spPr>
          <a:xfrm>
            <a:off x="6102099" y="5541172"/>
            <a:ext cx="1998191" cy="25237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800"/>
              <a:buNone/>
              <a:defRPr sz="8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843" name="Google Shape;843;p53"/>
          <p:cNvSpPr txBox="1">
            <a:spLocks noGrp="1"/>
          </p:cNvSpPr>
          <p:nvPr>
            <p:ph type="body" idx="20"/>
          </p:nvPr>
        </p:nvSpPr>
        <p:spPr>
          <a:xfrm>
            <a:off x="6102099" y="5271247"/>
            <a:ext cx="1998191"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844" name="Google Shape;844;p53"/>
          <p:cNvSpPr/>
          <p:nvPr/>
        </p:nvSpPr>
        <p:spPr>
          <a:xfrm>
            <a:off x="5629275" y="5226053"/>
            <a:ext cx="412750" cy="412750"/>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45" name="Google Shape;845;p53"/>
          <p:cNvSpPr txBox="1">
            <a:spLocks noGrp="1"/>
          </p:cNvSpPr>
          <p:nvPr>
            <p:ph type="body" idx="21"/>
          </p:nvPr>
        </p:nvSpPr>
        <p:spPr>
          <a:xfrm>
            <a:off x="9425892" y="5541172"/>
            <a:ext cx="1998191" cy="25237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800"/>
              <a:buNone/>
              <a:defRPr sz="8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846" name="Google Shape;846;p53"/>
          <p:cNvSpPr txBox="1">
            <a:spLocks noGrp="1"/>
          </p:cNvSpPr>
          <p:nvPr>
            <p:ph type="body" idx="22"/>
          </p:nvPr>
        </p:nvSpPr>
        <p:spPr>
          <a:xfrm>
            <a:off x="9425892" y="5271247"/>
            <a:ext cx="1998191"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847" name="Google Shape;847;p53"/>
          <p:cNvSpPr/>
          <p:nvPr/>
        </p:nvSpPr>
        <p:spPr>
          <a:xfrm>
            <a:off x="8953068" y="5226053"/>
            <a:ext cx="412750" cy="369332"/>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48" name="Google Shape;848;p53"/>
          <p:cNvSpPr/>
          <p:nvPr/>
        </p:nvSpPr>
        <p:spPr>
          <a:xfrm>
            <a:off x="12673" y="6183482"/>
            <a:ext cx="2099733" cy="41563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grpSp>
        <p:nvGrpSpPr>
          <p:cNvPr id="849" name="Google Shape;849;p53"/>
          <p:cNvGrpSpPr/>
          <p:nvPr/>
        </p:nvGrpSpPr>
        <p:grpSpPr>
          <a:xfrm>
            <a:off x="125267" y="6250614"/>
            <a:ext cx="1849198" cy="281373"/>
            <a:chOff x="4910138" y="4533900"/>
            <a:chExt cx="2316162" cy="352426"/>
          </a:xfrm>
        </p:grpSpPr>
        <p:sp>
          <p:nvSpPr>
            <p:cNvPr id="850" name="Google Shape;850;p53"/>
            <p:cNvSpPr/>
            <p:nvPr/>
          </p:nvSpPr>
          <p:spPr>
            <a:xfrm>
              <a:off x="5645150" y="4537075"/>
              <a:ext cx="14287" cy="34925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51" name="Google Shape;851;p53"/>
            <p:cNvSpPr/>
            <p:nvPr/>
          </p:nvSpPr>
          <p:spPr>
            <a:xfrm>
              <a:off x="4910138" y="4537075"/>
              <a:ext cx="177800" cy="349250"/>
            </a:xfrm>
            <a:custGeom>
              <a:avLst/>
              <a:gdLst/>
              <a:ahLst/>
              <a:cxnLst/>
              <a:rect l="l" t="t" r="r" b="b"/>
              <a:pathLst>
                <a:path w="66" h="128" extrusionOk="0">
                  <a:moveTo>
                    <a:pt x="0" y="0"/>
                  </a:moveTo>
                  <a:cubicBezTo>
                    <a:pt x="22" y="0"/>
                    <a:pt x="22" y="0"/>
                    <a:pt x="22" y="0"/>
                  </a:cubicBezTo>
                  <a:cubicBezTo>
                    <a:pt x="22" y="95"/>
                    <a:pt x="22" y="95"/>
                    <a:pt x="22" y="95"/>
                  </a:cubicBezTo>
                  <a:cubicBezTo>
                    <a:pt x="22" y="104"/>
                    <a:pt x="25" y="109"/>
                    <a:pt x="33" y="109"/>
                  </a:cubicBezTo>
                  <a:cubicBezTo>
                    <a:pt x="41" y="109"/>
                    <a:pt x="45" y="104"/>
                    <a:pt x="45" y="95"/>
                  </a:cubicBezTo>
                  <a:cubicBezTo>
                    <a:pt x="45" y="0"/>
                    <a:pt x="45" y="0"/>
                    <a:pt x="45" y="0"/>
                  </a:cubicBezTo>
                  <a:cubicBezTo>
                    <a:pt x="66" y="0"/>
                    <a:pt x="66" y="0"/>
                    <a:pt x="66" y="0"/>
                  </a:cubicBezTo>
                  <a:cubicBezTo>
                    <a:pt x="66" y="94"/>
                    <a:pt x="66" y="94"/>
                    <a:pt x="66" y="94"/>
                  </a:cubicBezTo>
                  <a:cubicBezTo>
                    <a:pt x="66" y="116"/>
                    <a:pt x="54" y="128"/>
                    <a:pt x="33" y="128"/>
                  </a:cubicBezTo>
                  <a:cubicBezTo>
                    <a:pt x="13" y="128"/>
                    <a:pt x="0" y="116"/>
                    <a:pt x="0" y="94"/>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52" name="Google Shape;852;p53"/>
            <p:cNvSpPr/>
            <p:nvPr/>
          </p:nvSpPr>
          <p:spPr>
            <a:xfrm>
              <a:off x="5143500" y="4533900"/>
              <a:ext cx="174625" cy="352425"/>
            </a:xfrm>
            <a:custGeom>
              <a:avLst/>
              <a:gdLst/>
              <a:ahLst/>
              <a:cxnLst/>
              <a:rect l="l" t="t" r="r" b="b"/>
              <a:pathLst>
                <a:path w="65" h="129" extrusionOk="0">
                  <a:moveTo>
                    <a:pt x="43" y="43"/>
                  </a:moveTo>
                  <a:cubicBezTo>
                    <a:pt x="43" y="34"/>
                    <a:pt x="43" y="34"/>
                    <a:pt x="43" y="34"/>
                  </a:cubicBezTo>
                  <a:cubicBezTo>
                    <a:pt x="43" y="23"/>
                    <a:pt x="39" y="18"/>
                    <a:pt x="33" y="18"/>
                  </a:cubicBezTo>
                  <a:cubicBezTo>
                    <a:pt x="24" y="18"/>
                    <a:pt x="22" y="23"/>
                    <a:pt x="22" y="32"/>
                  </a:cubicBezTo>
                  <a:cubicBezTo>
                    <a:pt x="22" y="96"/>
                    <a:pt x="22" y="96"/>
                    <a:pt x="22" y="96"/>
                  </a:cubicBezTo>
                  <a:cubicBezTo>
                    <a:pt x="22" y="105"/>
                    <a:pt x="24" y="110"/>
                    <a:pt x="33" y="110"/>
                  </a:cubicBezTo>
                  <a:cubicBezTo>
                    <a:pt x="41" y="110"/>
                    <a:pt x="43" y="105"/>
                    <a:pt x="43" y="97"/>
                  </a:cubicBezTo>
                  <a:cubicBezTo>
                    <a:pt x="43" y="82"/>
                    <a:pt x="43" y="82"/>
                    <a:pt x="43" y="82"/>
                  </a:cubicBezTo>
                  <a:cubicBezTo>
                    <a:pt x="65" y="82"/>
                    <a:pt x="65" y="82"/>
                    <a:pt x="65" y="82"/>
                  </a:cubicBezTo>
                  <a:cubicBezTo>
                    <a:pt x="65" y="96"/>
                    <a:pt x="65" y="96"/>
                    <a:pt x="65" y="96"/>
                  </a:cubicBezTo>
                  <a:cubicBezTo>
                    <a:pt x="65" y="114"/>
                    <a:pt x="55" y="129"/>
                    <a:pt x="33" y="129"/>
                  </a:cubicBezTo>
                  <a:cubicBezTo>
                    <a:pt x="10" y="129"/>
                    <a:pt x="0" y="114"/>
                    <a:pt x="0" y="96"/>
                  </a:cubicBezTo>
                  <a:cubicBezTo>
                    <a:pt x="0" y="32"/>
                    <a:pt x="0" y="32"/>
                    <a:pt x="0" y="32"/>
                  </a:cubicBezTo>
                  <a:cubicBezTo>
                    <a:pt x="0" y="14"/>
                    <a:pt x="10" y="0"/>
                    <a:pt x="33" y="0"/>
                  </a:cubicBezTo>
                  <a:cubicBezTo>
                    <a:pt x="55" y="0"/>
                    <a:pt x="65" y="15"/>
                    <a:pt x="65" y="34"/>
                  </a:cubicBezTo>
                  <a:cubicBezTo>
                    <a:pt x="65" y="43"/>
                    <a:pt x="65" y="43"/>
                    <a:pt x="65" y="43"/>
                  </a:cubicBezTo>
                  <a:lnTo>
                    <a:pt x="43" y="4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53" name="Google Shape;853;p53"/>
            <p:cNvSpPr/>
            <p:nvPr/>
          </p:nvSpPr>
          <p:spPr>
            <a:xfrm>
              <a:off x="5375275" y="4537075"/>
              <a:ext cx="190500" cy="349250"/>
            </a:xfrm>
            <a:custGeom>
              <a:avLst/>
              <a:gdLst/>
              <a:ahLst/>
              <a:cxnLst/>
              <a:rect l="l" t="t" r="r" b="b"/>
              <a:pathLst>
                <a:path w="71" h="128" extrusionOk="0">
                  <a:moveTo>
                    <a:pt x="22" y="0"/>
                  </a:moveTo>
                  <a:cubicBezTo>
                    <a:pt x="0" y="0"/>
                    <a:pt x="0" y="0"/>
                    <a:pt x="0" y="0"/>
                  </a:cubicBezTo>
                  <a:cubicBezTo>
                    <a:pt x="0" y="128"/>
                    <a:pt x="0" y="128"/>
                    <a:pt x="0" y="128"/>
                  </a:cubicBezTo>
                  <a:cubicBezTo>
                    <a:pt x="22" y="128"/>
                    <a:pt x="22" y="128"/>
                    <a:pt x="22" y="128"/>
                  </a:cubicBezTo>
                  <a:lnTo>
                    <a:pt x="22" y="0"/>
                  </a:lnTo>
                  <a:close/>
                  <a:moveTo>
                    <a:pt x="52" y="70"/>
                  </a:moveTo>
                  <a:cubicBezTo>
                    <a:pt x="60" y="67"/>
                    <a:pt x="67" y="58"/>
                    <a:pt x="67" y="38"/>
                  </a:cubicBezTo>
                  <a:cubicBezTo>
                    <a:pt x="67" y="11"/>
                    <a:pt x="55" y="0"/>
                    <a:pt x="30" y="0"/>
                  </a:cubicBezTo>
                  <a:cubicBezTo>
                    <a:pt x="22" y="0"/>
                    <a:pt x="22" y="0"/>
                    <a:pt x="22" y="0"/>
                  </a:cubicBezTo>
                  <a:cubicBezTo>
                    <a:pt x="26" y="22"/>
                    <a:pt x="26" y="22"/>
                    <a:pt x="26" y="22"/>
                  </a:cubicBezTo>
                  <a:cubicBezTo>
                    <a:pt x="39" y="2"/>
                    <a:pt x="39" y="2"/>
                    <a:pt x="39" y="2"/>
                  </a:cubicBezTo>
                  <a:cubicBezTo>
                    <a:pt x="39" y="2"/>
                    <a:pt x="39" y="2"/>
                    <a:pt x="39" y="2"/>
                  </a:cubicBezTo>
                  <a:cubicBezTo>
                    <a:pt x="31" y="26"/>
                    <a:pt x="31" y="26"/>
                    <a:pt x="31" y="26"/>
                  </a:cubicBezTo>
                  <a:cubicBezTo>
                    <a:pt x="53" y="13"/>
                    <a:pt x="53" y="13"/>
                    <a:pt x="53" y="13"/>
                  </a:cubicBezTo>
                  <a:cubicBezTo>
                    <a:pt x="53" y="13"/>
                    <a:pt x="53" y="13"/>
                    <a:pt x="53" y="13"/>
                  </a:cubicBezTo>
                  <a:cubicBezTo>
                    <a:pt x="35" y="31"/>
                    <a:pt x="35" y="31"/>
                    <a:pt x="35" y="31"/>
                  </a:cubicBezTo>
                  <a:cubicBezTo>
                    <a:pt x="65" y="28"/>
                    <a:pt x="65" y="28"/>
                    <a:pt x="65" y="28"/>
                  </a:cubicBezTo>
                  <a:cubicBezTo>
                    <a:pt x="65" y="28"/>
                    <a:pt x="65" y="28"/>
                    <a:pt x="65" y="28"/>
                  </a:cubicBezTo>
                  <a:cubicBezTo>
                    <a:pt x="36" y="38"/>
                    <a:pt x="36" y="38"/>
                    <a:pt x="36" y="38"/>
                  </a:cubicBezTo>
                  <a:cubicBezTo>
                    <a:pt x="65" y="48"/>
                    <a:pt x="65" y="48"/>
                    <a:pt x="65" y="48"/>
                  </a:cubicBezTo>
                  <a:cubicBezTo>
                    <a:pt x="65" y="48"/>
                    <a:pt x="65" y="48"/>
                    <a:pt x="65" y="48"/>
                  </a:cubicBezTo>
                  <a:cubicBezTo>
                    <a:pt x="35" y="44"/>
                    <a:pt x="35" y="44"/>
                    <a:pt x="35" y="44"/>
                  </a:cubicBezTo>
                  <a:cubicBezTo>
                    <a:pt x="53" y="62"/>
                    <a:pt x="53" y="62"/>
                    <a:pt x="53" y="62"/>
                  </a:cubicBezTo>
                  <a:cubicBezTo>
                    <a:pt x="53" y="62"/>
                    <a:pt x="53" y="62"/>
                    <a:pt x="53" y="62"/>
                  </a:cubicBezTo>
                  <a:cubicBezTo>
                    <a:pt x="31" y="49"/>
                    <a:pt x="31" y="49"/>
                    <a:pt x="31" y="49"/>
                  </a:cubicBezTo>
                  <a:cubicBezTo>
                    <a:pt x="39" y="73"/>
                    <a:pt x="39" y="73"/>
                    <a:pt x="39" y="73"/>
                  </a:cubicBezTo>
                  <a:cubicBezTo>
                    <a:pt x="39" y="73"/>
                    <a:pt x="39" y="73"/>
                    <a:pt x="39" y="73"/>
                  </a:cubicBezTo>
                  <a:cubicBezTo>
                    <a:pt x="26" y="53"/>
                    <a:pt x="26" y="53"/>
                    <a:pt x="26" y="53"/>
                  </a:cubicBezTo>
                  <a:cubicBezTo>
                    <a:pt x="22" y="75"/>
                    <a:pt x="22" y="75"/>
                    <a:pt x="22" y="75"/>
                  </a:cubicBezTo>
                  <a:cubicBezTo>
                    <a:pt x="26" y="75"/>
                    <a:pt x="30" y="75"/>
                    <a:pt x="33" y="75"/>
                  </a:cubicBezTo>
                  <a:cubicBezTo>
                    <a:pt x="48" y="128"/>
                    <a:pt x="48" y="128"/>
                    <a:pt x="48" y="128"/>
                  </a:cubicBezTo>
                  <a:cubicBezTo>
                    <a:pt x="71" y="128"/>
                    <a:pt x="71" y="128"/>
                    <a:pt x="71" y="128"/>
                  </a:cubicBezTo>
                  <a:lnTo>
                    <a:pt x="52" y="7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54" name="Google Shape;854;p53"/>
            <p:cNvSpPr/>
            <p:nvPr/>
          </p:nvSpPr>
          <p:spPr>
            <a:xfrm>
              <a:off x="5756275" y="4540250"/>
              <a:ext cx="12700"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55" name="Google Shape;855;p53"/>
            <p:cNvSpPr/>
            <p:nvPr/>
          </p:nvSpPr>
          <p:spPr>
            <a:xfrm>
              <a:off x="5795963"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56" name="Google Shape;856;p53"/>
            <p:cNvSpPr/>
            <p:nvPr/>
          </p:nvSpPr>
          <p:spPr>
            <a:xfrm>
              <a:off x="5868988" y="4545013"/>
              <a:ext cx="44450"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57" name="Google Shape;857;p53"/>
            <p:cNvSpPr/>
            <p:nvPr/>
          </p:nvSpPr>
          <p:spPr>
            <a:xfrm>
              <a:off x="5927725"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58" name="Google Shape;858;p53"/>
            <p:cNvSpPr/>
            <p:nvPr/>
          </p:nvSpPr>
          <p:spPr>
            <a:xfrm>
              <a:off x="6007100" y="4578350"/>
              <a:ext cx="41275" cy="103188"/>
            </a:xfrm>
            <a:custGeom>
              <a:avLst/>
              <a:gdLst/>
              <a:ahLst/>
              <a:cxnLst/>
              <a:rect l="l" t="t" r="r" b="b"/>
              <a:pathLst>
                <a:path w="15" h="38" extrusionOk="0">
                  <a:moveTo>
                    <a:pt x="0" y="1"/>
                  </a:moveTo>
                  <a:cubicBezTo>
                    <a:pt x="5" y="1"/>
                    <a:pt x="5" y="1"/>
                    <a:pt x="5" y="1"/>
                  </a:cubicBezTo>
                  <a:cubicBezTo>
                    <a:pt x="5" y="5"/>
                    <a:pt x="5" y="5"/>
                    <a:pt x="5" y="5"/>
                  </a:cubicBezTo>
                  <a:cubicBezTo>
                    <a:pt x="5" y="5"/>
                    <a:pt x="5" y="5"/>
                    <a:pt x="5" y="5"/>
                  </a:cubicBezTo>
                  <a:cubicBezTo>
                    <a:pt x="8" y="1"/>
                    <a:pt x="11" y="0"/>
                    <a:pt x="15" y="0"/>
                  </a:cubicBezTo>
                  <a:cubicBezTo>
                    <a:pt x="15" y="5"/>
                    <a:pt x="15" y="5"/>
                    <a:pt x="15" y="5"/>
                  </a:cubicBezTo>
                  <a:cubicBezTo>
                    <a:pt x="11" y="5"/>
                    <a:pt x="8" y="6"/>
                    <a:pt x="5" y="11"/>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59" name="Google Shape;859;p53"/>
            <p:cNvSpPr/>
            <p:nvPr/>
          </p:nvSpPr>
          <p:spPr>
            <a:xfrm>
              <a:off x="6061075"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7" y="2"/>
                    <a:pt x="11" y="0"/>
                    <a:pt x="13" y="0"/>
                  </a:cubicBezTo>
                  <a:cubicBezTo>
                    <a:pt x="19" y="0"/>
                    <a:pt x="22" y="3"/>
                    <a:pt x="22" y="10"/>
                  </a:cubicBezTo>
                  <a:cubicBezTo>
                    <a:pt x="22" y="38"/>
                    <a:pt x="22" y="38"/>
                    <a:pt x="22" y="38"/>
                  </a:cubicBezTo>
                  <a:cubicBezTo>
                    <a:pt x="16" y="38"/>
                    <a:pt x="16" y="38"/>
                    <a:pt x="16" y="38"/>
                  </a:cubicBezTo>
                  <a:cubicBezTo>
                    <a:pt x="16" y="10"/>
                    <a:pt x="16" y="10"/>
                    <a:pt x="16" y="10"/>
                  </a:cubicBezTo>
                  <a:cubicBezTo>
                    <a:pt x="16" y="6"/>
                    <a:pt x="15" y="4"/>
                    <a:pt x="12" y="4"/>
                  </a:cubicBezTo>
                  <a:cubicBezTo>
                    <a:pt x="10" y="4"/>
                    <a:pt x="8"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60" name="Google Shape;860;p53"/>
            <p:cNvSpPr/>
            <p:nvPr/>
          </p:nvSpPr>
          <p:spPr>
            <a:xfrm>
              <a:off x="6142038" y="4578350"/>
              <a:ext cx="65087" cy="106363"/>
            </a:xfrm>
            <a:custGeom>
              <a:avLst/>
              <a:gdLst/>
              <a:ahLst/>
              <a:cxnLst/>
              <a:rect l="l" t="t" r="r" b="b"/>
              <a:pathLst>
                <a:path w="24" h="39" extrusionOk="0">
                  <a:moveTo>
                    <a:pt x="1" y="11"/>
                  </a:moveTo>
                  <a:cubicBezTo>
                    <a:pt x="2" y="5"/>
                    <a:pt x="5" y="0"/>
                    <a:pt x="12" y="0"/>
                  </a:cubicBezTo>
                  <a:cubicBezTo>
                    <a:pt x="19" y="0"/>
                    <a:pt x="23" y="4"/>
                    <a:pt x="23" y="11"/>
                  </a:cubicBezTo>
                  <a:cubicBezTo>
                    <a:pt x="23" y="31"/>
                    <a:pt x="23" y="31"/>
                    <a:pt x="23" y="31"/>
                  </a:cubicBezTo>
                  <a:cubicBezTo>
                    <a:pt x="23" y="35"/>
                    <a:pt x="23" y="37"/>
                    <a:pt x="24" y="38"/>
                  </a:cubicBezTo>
                  <a:cubicBezTo>
                    <a:pt x="18" y="38"/>
                    <a:pt x="18" y="38"/>
                    <a:pt x="18"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5" y="4"/>
                    <a:pt x="12" y="4"/>
                  </a:cubicBezTo>
                  <a:cubicBezTo>
                    <a:pt x="8" y="4"/>
                    <a:pt x="6" y="8"/>
                    <a:pt x="6" y="12"/>
                  </a:cubicBezTo>
                  <a:lnTo>
                    <a:pt x="1" y="11"/>
                  </a:lnTo>
                  <a:close/>
                  <a:moveTo>
                    <a:pt x="18" y="18"/>
                  </a:moveTo>
                  <a:cubicBezTo>
                    <a:pt x="13" y="19"/>
                    <a:pt x="5" y="23"/>
                    <a:pt x="5" y="29"/>
                  </a:cubicBezTo>
                  <a:cubicBezTo>
                    <a:pt x="5" y="32"/>
                    <a:pt x="7" y="34"/>
                    <a:pt x="10" y="34"/>
                  </a:cubicBezTo>
                  <a:cubicBezTo>
                    <a:pt x="13"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61" name="Google Shape;861;p53"/>
            <p:cNvSpPr/>
            <p:nvPr/>
          </p:nvSpPr>
          <p:spPr>
            <a:xfrm>
              <a:off x="6219825"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1" y="47"/>
                    <a:pt x="14" y="47"/>
                  </a:cubicBezTo>
                  <a:cubicBezTo>
                    <a:pt x="15" y="47"/>
                    <a:pt x="16" y="46"/>
                    <a:pt x="17" y="46"/>
                  </a:cubicBezTo>
                  <a:cubicBezTo>
                    <a:pt x="17" y="50"/>
                    <a:pt x="17" y="50"/>
                    <a:pt x="17" y="50"/>
                  </a:cubicBezTo>
                  <a:cubicBezTo>
                    <a:pt x="15" y="50"/>
                    <a:pt x="14" y="51"/>
                    <a:pt x="12" y="51"/>
                  </a:cubicBezTo>
                  <a:cubicBezTo>
                    <a:pt x="7"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62" name="Google Shape;862;p53"/>
            <p:cNvSpPr/>
            <p:nvPr/>
          </p:nvSpPr>
          <p:spPr>
            <a:xfrm>
              <a:off x="6284913" y="4540250"/>
              <a:ext cx="12700" cy="141288"/>
            </a:xfrm>
            <a:custGeom>
              <a:avLst/>
              <a:gdLst/>
              <a:ahLst/>
              <a:cxnLst/>
              <a:rect l="l" t="t" r="r" b="b"/>
              <a:pathLst>
                <a:path w="8" h="89" extrusionOk="0">
                  <a:moveTo>
                    <a:pt x="0" y="0"/>
                  </a:moveTo>
                  <a:lnTo>
                    <a:pt x="8" y="0"/>
                  </a:lnTo>
                  <a:lnTo>
                    <a:pt x="8" y="10"/>
                  </a:lnTo>
                  <a:lnTo>
                    <a:pt x="0" y="10"/>
                  </a:lnTo>
                  <a:lnTo>
                    <a:pt x="0" y="0"/>
                  </a:lnTo>
                  <a:close/>
                  <a:moveTo>
                    <a:pt x="0" y="26"/>
                  </a:moveTo>
                  <a:lnTo>
                    <a:pt x="8" y="26"/>
                  </a:lnTo>
                  <a:lnTo>
                    <a:pt x="8" y="89"/>
                  </a:lnTo>
                  <a:lnTo>
                    <a:pt x="0" y="89"/>
                  </a:lnTo>
                  <a:lnTo>
                    <a:pt x="0" y="2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63" name="Google Shape;863;p53"/>
            <p:cNvSpPr/>
            <p:nvPr/>
          </p:nvSpPr>
          <p:spPr>
            <a:xfrm>
              <a:off x="6319838" y="4578350"/>
              <a:ext cx="60325" cy="106363"/>
            </a:xfrm>
            <a:custGeom>
              <a:avLst/>
              <a:gdLst/>
              <a:ahLst/>
              <a:cxnLst/>
              <a:rect l="l" t="t" r="r" b="b"/>
              <a:pathLst>
                <a:path w="23" h="39" extrusionOk="0">
                  <a:moveTo>
                    <a:pt x="12" y="0"/>
                  </a:moveTo>
                  <a:cubicBezTo>
                    <a:pt x="19" y="0"/>
                    <a:pt x="23" y="6"/>
                    <a:pt x="23" y="19"/>
                  </a:cubicBezTo>
                  <a:cubicBezTo>
                    <a:pt x="23" y="33"/>
                    <a:pt x="19" y="39"/>
                    <a:pt x="12" y="39"/>
                  </a:cubicBezTo>
                  <a:cubicBezTo>
                    <a:pt x="4" y="39"/>
                    <a:pt x="0" y="33"/>
                    <a:pt x="0" y="19"/>
                  </a:cubicBezTo>
                  <a:cubicBezTo>
                    <a:pt x="0" y="6"/>
                    <a:pt x="4" y="0"/>
                    <a:pt x="12" y="0"/>
                  </a:cubicBezTo>
                  <a:close/>
                  <a:moveTo>
                    <a:pt x="12" y="34"/>
                  </a:moveTo>
                  <a:cubicBezTo>
                    <a:pt x="16" y="34"/>
                    <a:pt x="18" y="32"/>
                    <a:pt x="18" y="19"/>
                  </a:cubicBezTo>
                  <a:cubicBezTo>
                    <a:pt x="18" y="7"/>
                    <a:pt x="16" y="4"/>
                    <a:pt x="12" y="4"/>
                  </a:cubicBezTo>
                  <a:cubicBezTo>
                    <a:pt x="7" y="4"/>
                    <a:pt x="5" y="7"/>
                    <a:pt x="5" y="19"/>
                  </a:cubicBezTo>
                  <a:cubicBezTo>
                    <a:pt x="5" y="32"/>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64" name="Google Shape;864;p53"/>
            <p:cNvSpPr/>
            <p:nvPr/>
          </p:nvSpPr>
          <p:spPr>
            <a:xfrm>
              <a:off x="6402388" y="4578350"/>
              <a:ext cx="55562" cy="103188"/>
            </a:xfrm>
            <a:custGeom>
              <a:avLst/>
              <a:gdLst/>
              <a:ahLst/>
              <a:cxnLst/>
              <a:rect l="l" t="t" r="r" b="b"/>
              <a:pathLst>
                <a:path w="21" h="38" extrusionOk="0">
                  <a:moveTo>
                    <a:pt x="0" y="1"/>
                  </a:moveTo>
                  <a:cubicBezTo>
                    <a:pt x="4" y="1"/>
                    <a:pt x="4" y="1"/>
                    <a:pt x="4" y="1"/>
                  </a:cubicBezTo>
                  <a:cubicBezTo>
                    <a:pt x="4" y="5"/>
                    <a:pt x="4" y="5"/>
                    <a:pt x="4" y="5"/>
                  </a:cubicBezTo>
                  <a:cubicBezTo>
                    <a:pt x="7" y="2"/>
                    <a:pt x="10" y="0"/>
                    <a:pt x="13" y="0"/>
                  </a:cubicBezTo>
                  <a:cubicBezTo>
                    <a:pt x="18" y="0"/>
                    <a:pt x="21" y="3"/>
                    <a:pt x="21" y="10"/>
                  </a:cubicBezTo>
                  <a:cubicBezTo>
                    <a:pt x="21" y="38"/>
                    <a:pt x="21" y="38"/>
                    <a:pt x="21" y="38"/>
                  </a:cubicBezTo>
                  <a:cubicBezTo>
                    <a:pt x="16" y="38"/>
                    <a:pt x="16" y="38"/>
                    <a:pt x="16" y="38"/>
                  </a:cubicBezTo>
                  <a:cubicBezTo>
                    <a:pt x="16" y="10"/>
                    <a:pt x="16" y="10"/>
                    <a:pt x="16" y="10"/>
                  </a:cubicBezTo>
                  <a:cubicBezTo>
                    <a:pt x="16" y="6"/>
                    <a:pt x="15" y="4"/>
                    <a:pt x="12" y="4"/>
                  </a:cubicBezTo>
                  <a:cubicBezTo>
                    <a:pt x="9" y="4"/>
                    <a:pt x="7"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65" name="Google Shape;865;p53"/>
            <p:cNvSpPr/>
            <p:nvPr/>
          </p:nvSpPr>
          <p:spPr>
            <a:xfrm>
              <a:off x="6480175" y="4578350"/>
              <a:ext cx="63500" cy="106363"/>
            </a:xfrm>
            <a:custGeom>
              <a:avLst/>
              <a:gdLst/>
              <a:ahLst/>
              <a:cxnLst/>
              <a:rect l="l" t="t" r="r" b="b"/>
              <a:pathLst>
                <a:path w="24" h="39" extrusionOk="0">
                  <a:moveTo>
                    <a:pt x="1" y="11"/>
                  </a:moveTo>
                  <a:cubicBezTo>
                    <a:pt x="2" y="5"/>
                    <a:pt x="6" y="0"/>
                    <a:pt x="12" y="0"/>
                  </a:cubicBezTo>
                  <a:cubicBezTo>
                    <a:pt x="19" y="0"/>
                    <a:pt x="23" y="4"/>
                    <a:pt x="23" y="11"/>
                  </a:cubicBezTo>
                  <a:cubicBezTo>
                    <a:pt x="23" y="31"/>
                    <a:pt x="23" y="31"/>
                    <a:pt x="23" y="31"/>
                  </a:cubicBezTo>
                  <a:cubicBezTo>
                    <a:pt x="23" y="35"/>
                    <a:pt x="23" y="37"/>
                    <a:pt x="24" y="38"/>
                  </a:cubicBezTo>
                  <a:cubicBezTo>
                    <a:pt x="19" y="38"/>
                    <a:pt x="19" y="38"/>
                    <a:pt x="19"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6" y="4"/>
                    <a:pt x="13" y="4"/>
                  </a:cubicBezTo>
                  <a:cubicBezTo>
                    <a:pt x="9" y="4"/>
                    <a:pt x="7" y="8"/>
                    <a:pt x="6" y="12"/>
                  </a:cubicBezTo>
                  <a:lnTo>
                    <a:pt x="1" y="11"/>
                  </a:lnTo>
                  <a:close/>
                  <a:moveTo>
                    <a:pt x="18" y="18"/>
                  </a:moveTo>
                  <a:cubicBezTo>
                    <a:pt x="13" y="19"/>
                    <a:pt x="6" y="23"/>
                    <a:pt x="6" y="29"/>
                  </a:cubicBezTo>
                  <a:cubicBezTo>
                    <a:pt x="6" y="32"/>
                    <a:pt x="7" y="34"/>
                    <a:pt x="11" y="34"/>
                  </a:cubicBezTo>
                  <a:cubicBezTo>
                    <a:pt x="14"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66" name="Google Shape;866;p53"/>
            <p:cNvSpPr/>
            <p:nvPr/>
          </p:nvSpPr>
          <p:spPr>
            <a:xfrm>
              <a:off x="6570663" y="4540250"/>
              <a:ext cx="14287"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67" name="Google Shape;867;p53"/>
            <p:cNvSpPr/>
            <p:nvPr/>
          </p:nvSpPr>
          <p:spPr>
            <a:xfrm>
              <a:off x="6648450" y="4540250"/>
              <a:ext cx="69850" cy="144463"/>
            </a:xfrm>
            <a:custGeom>
              <a:avLst/>
              <a:gdLst/>
              <a:ahLst/>
              <a:cxnLst/>
              <a:rect l="l" t="t" r="r" b="b"/>
              <a:pathLst>
                <a:path w="26" h="53" extrusionOk="0">
                  <a:moveTo>
                    <a:pt x="20" y="14"/>
                  </a:moveTo>
                  <a:cubicBezTo>
                    <a:pt x="20" y="8"/>
                    <a:pt x="18" y="4"/>
                    <a:pt x="12" y="4"/>
                  </a:cubicBezTo>
                  <a:cubicBezTo>
                    <a:pt x="8" y="4"/>
                    <a:pt x="5" y="7"/>
                    <a:pt x="5" y="11"/>
                  </a:cubicBezTo>
                  <a:cubicBezTo>
                    <a:pt x="5" y="23"/>
                    <a:pt x="26" y="23"/>
                    <a:pt x="26" y="39"/>
                  </a:cubicBezTo>
                  <a:cubicBezTo>
                    <a:pt x="26" y="48"/>
                    <a:pt x="21" y="53"/>
                    <a:pt x="13" y="53"/>
                  </a:cubicBezTo>
                  <a:cubicBezTo>
                    <a:pt x="5" y="53"/>
                    <a:pt x="0" y="47"/>
                    <a:pt x="0" y="38"/>
                  </a:cubicBezTo>
                  <a:cubicBezTo>
                    <a:pt x="5" y="38"/>
                    <a:pt x="5" y="38"/>
                    <a:pt x="5" y="38"/>
                  </a:cubicBezTo>
                  <a:cubicBezTo>
                    <a:pt x="5" y="44"/>
                    <a:pt x="8" y="48"/>
                    <a:pt x="13" y="48"/>
                  </a:cubicBezTo>
                  <a:cubicBezTo>
                    <a:pt x="18" y="48"/>
                    <a:pt x="21" y="45"/>
                    <a:pt x="21" y="39"/>
                  </a:cubicBezTo>
                  <a:cubicBezTo>
                    <a:pt x="21" y="28"/>
                    <a:pt x="0" y="26"/>
                    <a:pt x="0" y="12"/>
                  </a:cubicBezTo>
                  <a:cubicBezTo>
                    <a:pt x="0" y="4"/>
                    <a:pt x="5" y="0"/>
                    <a:pt x="13" y="0"/>
                  </a:cubicBezTo>
                  <a:cubicBezTo>
                    <a:pt x="20" y="0"/>
                    <a:pt x="25" y="5"/>
                    <a:pt x="25" y="14"/>
                  </a:cubicBezTo>
                  <a:lnTo>
                    <a:pt x="20"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68" name="Google Shape;868;p53"/>
            <p:cNvSpPr/>
            <p:nvPr/>
          </p:nvSpPr>
          <p:spPr>
            <a:xfrm>
              <a:off x="6726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2" y="47"/>
                    <a:pt x="14" y="47"/>
                  </a:cubicBezTo>
                  <a:cubicBezTo>
                    <a:pt x="15" y="47"/>
                    <a:pt x="16" y="46"/>
                    <a:pt x="17" y="46"/>
                  </a:cubicBezTo>
                  <a:cubicBezTo>
                    <a:pt x="17" y="50"/>
                    <a:pt x="17" y="50"/>
                    <a:pt x="17" y="50"/>
                  </a:cubicBezTo>
                  <a:cubicBezTo>
                    <a:pt x="16" y="50"/>
                    <a:pt x="15" y="51"/>
                    <a:pt x="12"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69" name="Google Shape;869;p53"/>
            <p:cNvSpPr/>
            <p:nvPr/>
          </p:nvSpPr>
          <p:spPr>
            <a:xfrm>
              <a:off x="6794500" y="4581525"/>
              <a:ext cx="55562" cy="103188"/>
            </a:xfrm>
            <a:custGeom>
              <a:avLst/>
              <a:gdLst/>
              <a:ahLst/>
              <a:cxnLst/>
              <a:rect l="l" t="t" r="r" b="b"/>
              <a:pathLst>
                <a:path w="21" h="38" extrusionOk="0">
                  <a:moveTo>
                    <a:pt x="21" y="37"/>
                  </a:moveTo>
                  <a:cubicBezTo>
                    <a:pt x="16" y="37"/>
                    <a:pt x="16" y="37"/>
                    <a:pt x="16" y="37"/>
                  </a:cubicBezTo>
                  <a:cubicBezTo>
                    <a:pt x="16" y="33"/>
                    <a:pt x="16" y="33"/>
                    <a:pt x="16" y="33"/>
                  </a:cubicBezTo>
                  <a:cubicBezTo>
                    <a:pt x="14" y="35"/>
                    <a:pt x="10" y="38"/>
                    <a:pt x="8" y="38"/>
                  </a:cubicBezTo>
                  <a:cubicBezTo>
                    <a:pt x="3" y="38"/>
                    <a:pt x="0" y="35"/>
                    <a:pt x="0" y="28"/>
                  </a:cubicBezTo>
                  <a:cubicBezTo>
                    <a:pt x="0" y="0"/>
                    <a:pt x="0" y="0"/>
                    <a:pt x="0" y="0"/>
                  </a:cubicBezTo>
                  <a:cubicBezTo>
                    <a:pt x="5" y="0"/>
                    <a:pt x="5" y="0"/>
                    <a:pt x="5" y="0"/>
                  </a:cubicBezTo>
                  <a:cubicBezTo>
                    <a:pt x="5" y="27"/>
                    <a:pt x="5" y="27"/>
                    <a:pt x="5" y="27"/>
                  </a:cubicBezTo>
                  <a:cubicBezTo>
                    <a:pt x="5" y="31"/>
                    <a:pt x="6" y="33"/>
                    <a:pt x="9" y="33"/>
                  </a:cubicBezTo>
                  <a:cubicBezTo>
                    <a:pt x="11" y="33"/>
                    <a:pt x="14" y="32"/>
                    <a:pt x="16" y="29"/>
                  </a:cubicBezTo>
                  <a:cubicBezTo>
                    <a:pt x="16" y="0"/>
                    <a:pt x="16" y="0"/>
                    <a:pt x="16" y="0"/>
                  </a:cubicBezTo>
                  <a:cubicBezTo>
                    <a:pt x="21" y="0"/>
                    <a:pt x="21" y="0"/>
                    <a:pt x="21" y="0"/>
                  </a:cubicBezTo>
                  <a:lnTo>
                    <a:pt x="21" y="3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70" name="Google Shape;870;p53"/>
            <p:cNvSpPr/>
            <p:nvPr/>
          </p:nvSpPr>
          <p:spPr>
            <a:xfrm>
              <a:off x="6873875" y="4540250"/>
              <a:ext cx="61912" cy="144463"/>
            </a:xfrm>
            <a:custGeom>
              <a:avLst/>
              <a:gdLst/>
              <a:ahLst/>
              <a:cxnLst/>
              <a:rect l="l" t="t" r="r" b="b"/>
              <a:pathLst>
                <a:path w="23" h="53" extrusionOk="0">
                  <a:moveTo>
                    <a:pt x="18" y="48"/>
                  </a:moveTo>
                  <a:cubicBezTo>
                    <a:pt x="18" y="48"/>
                    <a:pt x="18" y="48"/>
                    <a:pt x="18" y="48"/>
                  </a:cubicBezTo>
                  <a:cubicBezTo>
                    <a:pt x="16" y="51"/>
                    <a:pt x="13" y="53"/>
                    <a:pt x="10" y="53"/>
                  </a:cubicBezTo>
                  <a:cubicBezTo>
                    <a:pt x="4" y="53"/>
                    <a:pt x="0" y="48"/>
                    <a:pt x="0" y="33"/>
                  </a:cubicBezTo>
                  <a:cubicBezTo>
                    <a:pt x="0" y="19"/>
                    <a:pt x="4" y="14"/>
                    <a:pt x="10" y="14"/>
                  </a:cubicBezTo>
                  <a:cubicBezTo>
                    <a:pt x="13" y="14"/>
                    <a:pt x="15" y="16"/>
                    <a:pt x="17" y="18"/>
                  </a:cubicBezTo>
                  <a:cubicBezTo>
                    <a:pt x="17" y="0"/>
                    <a:pt x="17" y="0"/>
                    <a:pt x="17" y="0"/>
                  </a:cubicBezTo>
                  <a:cubicBezTo>
                    <a:pt x="22" y="0"/>
                    <a:pt x="22" y="0"/>
                    <a:pt x="22" y="0"/>
                  </a:cubicBezTo>
                  <a:cubicBezTo>
                    <a:pt x="22" y="42"/>
                    <a:pt x="22" y="42"/>
                    <a:pt x="22" y="42"/>
                  </a:cubicBezTo>
                  <a:cubicBezTo>
                    <a:pt x="22" y="47"/>
                    <a:pt x="22" y="50"/>
                    <a:pt x="23" y="52"/>
                  </a:cubicBezTo>
                  <a:cubicBezTo>
                    <a:pt x="18" y="52"/>
                    <a:pt x="18" y="52"/>
                    <a:pt x="18" y="52"/>
                  </a:cubicBezTo>
                  <a:lnTo>
                    <a:pt x="18" y="48"/>
                  </a:lnTo>
                  <a:close/>
                  <a:moveTo>
                    <a:pt x="17" y="22"/>
                  </a:moveTo>
                  <a:cubicBezTo>
                    <a:pt x="16" y="20"/>
                    <a:pt x="14" y="18"/>
                    <a:pt x="11" y="18"/>
                  </a:cubicBezTo>
                  <a:cubicBezTo>
                    <a:pt x="7" y="18"/>
                    <a:pt x="5" y="22"/>
                    <a:pt x="5" y="33"/>
                  </a:cubicBezTo>
                  <a:cubicBezTo>
                    <a:pt x="5" y="45"/>
                    <a:pt x="7" y="48"/>
                    <a:pt x="12" y="48"/>
                  </a:cubicBezTo>
                  <a:cubicBezTo>
                    <a:pt x="13" y="48"/>
                    <a:pt x="15" y="47"/>
                    <a:pt x="17" y="45"/>
                  </a:cubicBezTo>
                  <a:lnTo>
                    <a:pt x="17" y="2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71" name="Google Shape;871;p53"/>
            <p:cNvSpPr/>
            <p:nvPr/>
          </p:nvSpPr>
          <p:spPr>
            <a:xfrm>
              <a:off x="6954838"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72" name="Google Shape;872;p53"/>
            <p:cNvSpPr/>
            <p:nvPr/>
          </p:nvSpPr>
          <p:spPr>
            <a:xfrm>
              <a:off x="7035800"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73" name="Google Shape;873;p53"/>
            <p:cNvSpPr/>
            <p:nvPr/>
          </p:nvSpPr>
          <p:spPr>
            <a:xfrm>
              <a:off x="7107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74" name="Google Shape;874;p53"/>
            <p:cNvSpPr/>
            <p:nvPr/>
          </p:nvSpPr>
          <p:spPr>
            <a:xfrm>
              <a:off x="7165975" y="4578350"/>
              <a:ext cx="60325" cy="106363"/>
            </a:xfrm>
            <a:custGeom>
              <a:avLst/>
              <a:gdLst/>
              <a:ahLst/>
              <a:cxnLst/>
              <a:rect l="l" t="t" r="r" b="b"/>
              <a:pathLst>
                <a:path w="22" h="39" extrusionOk="0">
                  <a:moveTo>
                    <a:pt x="17" y="10"/>
                  </a:moveTo>
                  <a:cubicBezTo>
                    <a:pt x="16" y="7"/>
                    <a:pt x="15" y="4"/>
                    <a:pt x="11" y="4"/>
                  </a:cubicBezTo>
                  <a:cubicBezTo>
                    <a:pt x="8" y="4"/>
                    <a:pt x="7" y="6"/>
                    <a:pt x="7" y="9"/>
                  </a:cubicBezTo>
                  <a:cubicBezTo>
                    <a:pt x="7" y="16"/>
                    <a:pt x="22" y="17"/>
                    <a:pt x="22" y="28"/>
                  </a:cubicBezTo>
                  <a:cubicBezTo>
                    <a:pt x="22" y="34"/>
                    <a:pt x="18" y="39"/>
                    <a:pt x="12" y="39"/>
                  </a:cubicBezTo>
                  <a:cubicBezTo>
                    <a:pt x="6" y="39"/>
                    <a:pt x="2" y="35"/>
                    <a:pt x="0" y="29"/>
                  </a:cubicBezTo>
                  <a:cubicBezTo>
                    <a:pt x="5" y="28"/>
                    <a:pt x="5" y="28"/>
                    <a:pt x="5" y="28"/>
                  </a:cubicBezTo>
                  <a:cubicBezTo>
                    <a:pt x="6" y="31"/>
                    <a:pt x="8" y="34"/>
                    <a:pt x="12" y="34"/>
                  </a:cubicBezTo>
                  <a:cubicBezTo>
                    <a:pt x="15" y="34"/>
                    <a:pt x="17" y="32"/>
                    <a:pt x="17" y="29"/>
                  </a:cubicBezTo>
                  <a:cubicBezTo>
                    <a:pt x="17" y="20"/>
                    <a:pt x="2" y="20"/>
                    <a:pt x="2" y="9"/>
                  </a:cubicBezTo>
                  <a:cubicBezTo>
                    <a:pt x="2" y="4"/>
                    <a:pt x="6" y="0"/>
                    <a:pt x="11" y="0"/>
                  </a:cubicBezTo>
                  <a:cubicBezTo>
                    <a:pt x="17" y="0"/>
                    <a:pt x="20" y="3"/>
                    <a:pt x="21" y="9"/>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75" name="Google Shape;875;p53"/>
            <p:cNvSpPr/>
            <p:nvPr/>
          </p:nvSpPr>
          <p:spPr>
            <a:xfrm>
              <a:off x="5756275" y="4783138"/>
              <a:ext cx="61912" cy="103188"/>
            </a:xfrm>
            <a:custGeom>
              <a:avLst/>
              <a:gdLst/>
              <a:ahLst/>
              <a:cxnLst/>
              <a:rect l="l" t="t" r="r" b="b"/>
              <a:pathLst>
                <a:path w="23" h="38" extrusionOk="0">
                  <a:moveTo>
                    <a:pt x="1" y="10"/>
                  </a:moveTo>
                  <a:cubicBezTo>
                    <a:pt x="2" y="5"/>
                    <a:pt x="5" y="0"/>
                    <a:pt x="12" y="0"/>
                  </a:cubicBezTo>
                  <a:cubicBezTo>
                    <a:pt x="19"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4"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76" name="Google Shape;876;p53"/>
            <p:cNvSpPr/>
            <p:nvPr/>
          </p:nvSpPr>
          <p:spPr>
            <a:xfrm>
              <a:off x="5843588" y="4783138"/>
              <a:ext cx="57150" cy="101600"/>
            </a:xfrm>
            <a:custGeom>
              <a:avLst/>
              <a:gdLst/>
              <a:ahLst/>
              <a:cxnLst/>
              <a:rect l="l" t="t" r="r" b="b"/>
              <a:pathLst>
                <a:path w="21" h="37" extrusionOk="0">
                  <a:moveTo>
                    <a:pt x="0" y="0"/>
                  </a:moveTo>
                  <a:cubicBezTo>
                    <a:pt x="5" y="0"/>
                    <a:pt x="5" y="0"/>
                    <a:pt x="5" y="0"/>
                  </a:cubicBezTo>
                  <a:cubicBezTo>
                    <a:pt x="5" y="4"/>
                    <a:pt x="5" y="4"/>
                    <a:pt x="5" y="4"/>
                  </a:cubicBezTo>
                  <a:cubicBezTo>
                    <a:pt x="7" y="2"/>
                    <a:pt x="11" y="0"/>
                    <a:pt x="13" y="0"/>
                  </a:cubicBezTo>
                  <a:cubicBezTo>
                    <a:pt x="18" y="0"/>
                    <a:pt x="21" y="2"/>
                    <a:pt x="21" y="9"/>
                  </a:cubicBezTo>
                  <a:cubicBezTo>
                    <a:pt x="21" y="37"/>
                    <a:pt x="21" y="37"/>
                    <a:pt x="21" y="37"/>
                  </a:cubicBezTo>
                  <a:cubicBezTo>
                    <a:pt x="16" y="37"/>
                    <a:pt x="16" y="37"/>
                    <a:pt x="16" y="37"/>
                  </a:cubicBezTo>
                  <a:cubicBezTo>
                    <a:pt x="16" y="10"/>
                    <a:pt x="16" y="10"/>
                    <a:pt x="16" y="10"/>
                  </a:cubicBezTo>
                  <a:cubicBezTo>
                    <a:pt x="16" y="6"/>
                    <a:pt x="15" y="4"/>
                    <a:pt x="12" y="4"/>
                  </a:cubicBezTo>
                  <a:cubicBezTo>
                    <a:pt x="10" y="4"/>
                    <a:pt x="7" y="6"/>
                    <a:pt x="5" y="8"/>
                  </a:cubicBezTo>
                  <a:cubicBezTo>
                    <a:pt x="5" y="37"/>
                    <a:pt x="5" y="37"/>
                    <a:pt x="5"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77" name="Google Shape;877;p53"/>
            <p:cNvSpPr/>
            <p:nvPr/>
          </p:nvSpPr>
          <p:spPr>
            <a:xfrm>
              <a:off x="5924550" y="4745038"/>
              <a:ext cx="61912" cy="141288"/>
            </a:xfrm>
            <a:custGeom>
              <a:avLst/>
              <a:gdLst/>
              <a:ahLst/>
              <a:cxnLst/>
              <a:rect l="l" t="t" r="r" b="b"/>
              <a:pathLst>
                <a:path w="23" h="52" extrusionOk="0">
                  <a:moveTo>
                    <a:pt x="18" y="48"/>
                  </a:moveTo>
                  <a:cubicBezTo>
                    <a:pt x="18" y="48"/>
                    <a:pt x="18" y="48"/>
                    <a:pt x="18" y="48"/>
                  </a:cubicBezTo>
                  <a:cubicBezTo>
                    <a:pt x="16" y="50"/>
                    <a:pt x="14" y="52"/>
                    <a:pt x="11" y="52"/>
                  </a:cubicBezTo>
                  <a:cubicBezTo>
                    <a:pt x="5" y="52"/>
                    <a:pt x="0" y="47"/>
                    <a:pt x="0" y="33"/>
                  </a:cubicBezTo>
                  <a:cubicBezTo>
                    <a:pt x="0" y="19"/>
                    <a:pt x="5" y="14"/>
                    <a:pt x="11" y="14"/>
                  </a:cubicBezTo>
                  <a:cubicBezTo>
                    <a:pt x="13" y="14"/>
                    <a:pt x="16" y="15"/>
                    <a:pt x="17" y="17"/>
                  </a:cubicBezTo>
                  <a:cubicBezTo>
                    <a:pt x="17" y="0"/>
                    <a:pt x="17" y="0"/>
                    <a:pt x="17" y="0"/>
                  </a:cubicBezTo>
                  <a:cubicBezTo>
                    <a:pt x="23" y="0"/>
                    <a:pt x="23" y="0"/>
                    <a:pt x="23" y="0"/>
                  </a:cubicBezTo>
                  <a:cubicBezTo>
                    <a:pt x="23" y="41"/>
                    <a:pt x="23" y="41"/>
                    <a:pt x="23" y="41"/>
                  </a:cubicBezTo>
                  <a:cubicBezTo>
                    <a:pt x="23" y="46"/>
                    <a:pt x="23" y="49"/>
                    <a:pt x="23" y="51"/>
                  </a:cubicBezTo>
                  <a:cubicBezTo>
                    <a:pt x="19" y="51"/>
                    <a:pt x="19" y="51"/>
                    <a:pt x="19" y="51"/>
                  </a:cubicBezTo>
                  <a:lnTo>
                    <a:pt x="18" y="48"/>
                  </a:lnTo>
                  <a:close/>
                  <a:moveTo>
                    <a:pt x="17" y="21"/>
                  </a:moveTo>
                  <a:cubicBezTo>
                    <a:pt x="16" y="20"/>
                    <a:pt x="14" y="18"/>
                    <a:pt x="12" y="18"/>
                  </a:cubicBezTo>
                  <a:cubicBezTo>
                    <a:pt x="8" y="18"/>
                    <a:pt x="5" y="21"/>
                    <a:pt x="5" y="33"/>
                  </a:cubicBezTo>
                  <a:cubicBezTo>
                    <a:pt x="5" y="44"/>
                    <a:pt x="8" y="48"/>
                    <a:pt x="12" y="48"/>
                  </a:cubicBezTo>
                  <a:cubicBezTo>
                    <a:pt x="14" y="48"/>
                    <a:pt x="16" y="46"/>
                    <a:pt x="17" y="44"/>
                  </a:cubicBezTo>
                  <a:lnTo>
                    <a:pt x="17" y="2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78" name="Google Shape;878;p53"/>
            <p:cNvSpPr/>
            <p:nvPr/>
          </p:nvSpPr>
          <p:spPr>
            <a:xfrm>
              <a:off x="6048375" y="4741863"/>
              <a:ext cx="71437" cy="144463"/>
            </a:xfrm>
            <a:custGeom>
              <a:avLst/>
              <a:gdLst/>
              <a:ahLst/>
              <a:cxnLst/>
              <a:rect l="l" t="t" r="r" b="b"/>
              <a:pathLst>
                <a:path w="27" h="53" extrusionOk="0">
                  <a:moveTo>
                    <a:pt x="21" y="14"/>
                  </a:moveTo>
                  <a:cubicBezTo>
                    <a:pt x="21" y="9"/>
                    <a:pt x="18" y="5"/>
                    <a:pt x="13" y="5"/>
                  </a:cubicBezTo>
                  <a:cubicBezTo>
                    <a:pt x="9" y="5"/>
                    <a:pt x="6" y="8"/>
                    <a:pt x="6" y="12"/>
                  </a:cubicBezTo>
                  <a:cubicBezTo>
                    <a:pt x="6" y="23"/>
                    <a:pt x="27" y="23"/>
                    <a:pt x="27" y="40"/>
                  </a:cubicBezTo>
                  <a:cubicBezTo>
                    <a:pt x="27" y="48"/>
                    <a:pt x="22" y="53"/>
                    <a:pt x="13" y="53"/>
                  </a:cubicBezTo>
                  <a:cubicBezTo>
                    <a:pt x="5" y="53"/>
                    <a:pt x="1" y="47"/>
                    <a:pt x="0" y="39"/>
                  </a:cubicBezTo>
                  <a:cubicBezTo>
                    <a:pt x="6" y="39"/>
                    <a:pt x="6" y="39"/>
                    <a:pt x="6" y="39"/>
                  </a:cubicBezTo>
                  <a:cubicBezTo>
                    <a:pt x="6" y="45"/>
                    <a:pt x="9" y="48"/>
                    <a:pt x="14" y="48"/>
                  </a:cubicBezTo>
                  <a:cubicBezTo>
                    <a:pt x="19" y="48"/>
                    <a:pt x="22" y="45"/>
                    <a:pt x="22" y="40"/>
                  </a:cubicBezTo>
                  <a:cubicBezTo>
                    <a:pt x="22" y="28"/>
                    <a:pt x="1" y="27"/>
                    <a:pt x="1" y="12"/>
                  </a:cubicBezTo>
                  <a:cubicBezTo>
                    <a:pt x="1" y="5"/>
                    <a:pt x="6" y="0"/>
                    <a:pt x="13" y="0"/>
                  </a:cubicBezTo>
                  <a:cubicBezTo>
                    <a:pt x="21" y="0"/>
                    <a:pt x="26" y="5"/>
                    <a:pt x="26" y="14"/>
                  </a:cubicBezTo>
                  <a:lnTo>
                    <a:pt x="21"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79" name="Google Shape;879;p53"/>
            <p:cNvSpPr/>
            <p:nvPr/>
          </p:nvSpPr>
          <p:spPr>
            <a:xfrm>
              <a:off x="6134100" y="4783138"/>
              <a:ext cx="58737" cy="103188"/>
            </a:xfrm>
            <a:custGeom>
              <a:avLst/>
              <a:gdLst/>
              <a:ahLst/>
              <a:cxnLst/>
              <a:rect l="l" t="t" r="r" b="b"/>
              <a:pathLst>
                <a:path w="22" h="38" extrusionOk="0">
                  <a:moveTo>
                    <a:pt x="17" y="11"/>
                  </a:moveTo>
                  <a:cubicBezTo>
                    <a:pt x="17" y="6"/>
                    <a:pt x="14" y="4"/>
                    <a:pt x="11" y="4"/>
                  </a:cubicBezTo>
                  <a:cubicBezTo>
                    <a:pt x="7" y="4"/>
                    <a:pt x="5" y="7"/>
                    <a:pt x="5" y="19"/>
                  </a:cubicBezTo>
                  <a:cubicBezTo>
                    <a:pt x="5" y="31"/>
                    <a:pt x="7" y="34"/>
                    <a:pt x="11" y="34"/>
                  </a:cubicBezTo>
                  <a:cubicBezTo>
                    <a:pt x="15" y="34"/>
                    <a:pt x="16" y="32"/>
                    <a:pt x="17" y="26"/>
                  </a:cubicBezTo>
                  <a:cubicBezTo>
                    <a:pt x="22" y="26"/>
                    <a:pt x="22" y="26"/>
                    <a:pt x="22" y="26"/>
                  </a:cubicBezTo>
                  <a:cubicBezTo>
                    <a:pt x="21" y="33"/>
                    <a:pt x="18" y="38"/>
                    <a:pt x="11" y="38"/>
                  </a:cubicBezTo>
                  <a:cubicBezTo>
                    <a:pt x="3" y="38"/>
                    <a:pt x="0" y="32"/>
                    <a:pt x="0" y="19"/>
                  </a:cubicBezTo>
                  <a:cubicBezTo>
                    <a:pt x="0" y="5"/>
                    <a:pt x="3" y="0"/>
                    <a:pt x="11" y="0"/>
                  </a:cubicBezTo>
                  <a:cubicBezTo>
                    <a:pt x="18" y="0"/>
                    <a:pt x="21" y="4"/>
                    <a:pt x="22" y="11"/>
                  </a:cubicBezTo>
                  <a:lnTo>
                    <a:pt x="17" y="1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80" name="Google Shape;880;p53"/>
            <p:cNvSpPr/>
            <p:nvPr/>
          </p:nvSpPr>
          <p:spPr>
            <a:xfrm>
              <a:off x="6215063" y="4745038"/>
              <a:ext cx="58737" cy="139700"/>
            </a:xfrm>
            <a:custGeom>
              <a:avLst/>
              <a:gdLst/>
              <a:ahLst/>
              <a:cxnLst/>
              <a:rect l="l" t="t" r="r" b="b"/>
              <a:pathLst>
                <a:path w="22" h="51" extrusionOk="0">
                  <a:moveTo>
                    <a:pt x="0" y="0"/>
                  </a:moveTo>
                  <a:cubicBezTo>
                    <a:pt x="5" y="0"/>
                    <a:pt x="5" y="0"/>
                    <a:pt x="5" y="0"/>
                  </a:cubicBezTo>
                  <a:cubicBezTo>
                    <a:pt x="5" y="18"/>
                    <a:pt x="5" y="18"/>
                    <a:pt x="5" y="18"/>
                  </a:cubicBezTo>
                  <a:cubicBezTo>
                    <a:pt x="8" y="16"/>
                    <a:pt x="11" y="14"/>
                    <a:pt x="14" y="14"/>
                  </a:cubicBezTo>
                  <a:cubicBezTo>
                    <a:pt x="19" y="14"/>
                    <a:pt x="22" y="16"/>
                    <a:pt x="22" y="23"/>
                  </a:cubicBezTo>
                  <a:cubicBezTo>
                    <a:pt x="22" y="51"/>
                    <a:pt x="22" y="51"/>
                    <a:pt x="22" y="51"/>
                  </a:cubicBezTo>
                  <a:cubicBezTo>
                    <a:pt x="17" y="51"/>
                    <a:pt x="17" y="51"/>
                    <a:pt x="17" y="51"/>
                  </a:cubicBezTo>
                  <a:cubicBezTo>
                    <a:pt x="17" y="24"/>
                    <a:pt x="17" y="24"/>
                    <a:pt x="17" y="24"/>
                  </a:cubicBezTo>
                  <a:cubicBezTo>
                    <a:pt x="17" y="20"/>
                    <a:pt x="15" y="18"/>
                    <a:pt x="12" y="18"/>
                  </a:cubicBezTo>
                  <a:cubicBezTo>
                    <a:pt x="10" y="18"/>
                    <a:pt x="8" y="20"/>
                    <a:pt x="5" y="22"/>
                  </a:cubicBezTo>
                  <a:cubicBezTo>
                    <a:pt x="5" y="51"/>
                    <a:pt x="5" y="51"/>
                    <a:pt x="5" y="51"/>
                  </a:cubicBezTo>
                  <a:cubicBezTo>
                    <a:pt x="0" y="51"/>
                    <a:pt x="0" y="51"/>
                    <a:pt x="0" y="51"/>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81" name="Google Shape;881;p53"/>
            <p:cNvSpPr/>
            <p:nvPr/>
          </p:nvSpPr>
          <p:spPr>
            <a:xfrm>
              <a:off x="6292850" y="4783138"/>
              <a:ext cx="60325" cy="103188"/>
            </a:xfrm>
            <a:custGeom>
              <a:avLst/>
              <a:gdLst/>
              <a:ahLst/>
              <a:cxnLst/>
              <a:rect l="l" t="t" r="r" b="b"/>
              <a:pathLst>
                <a:path w="23" h="38" extrusionOk="0">
                  <a:moveTo>
                    <a:pt x="12" y="0"/>
                  </a:moveTo>
                  <a:cubicBezTo>
                    <a:pt x="19" y="0"/>
                    <a:pt x="23" y="5"/>
                    <a:pt x="23" y="19"/>
                  </a:cubicBezTo>
                  <a:cubicBezTo>
                    <a:pt x="23" y="32"/>
                    <a:pt x="19" y="38"/>
                    <a:pt x="12" y="38"/>
                  </a:cubicBezTo>
                  <a:cubicBezTo>
                    <a:pt x="4" y="38"/>
                    <a:pt x="0" y="32"/>
                    <a:pt x="0" y="19"/>
                  </a:cubicBezTo>
                  <a:cubicBezTo>
                    <a:pt x="0" y="5"/>
                    <a:pt x="4" y="0"/>
                    <a:pt x="12" y="0"/>
                  </a:cubicBezTo>
                  <a:close/>
                  <a:moveTo>
                    <a:pt x="12" y="34"/>
                  </a:moveTo>
                  <a:cubicBezTo>
                    <a:pt x="16" y="34"/>
                    <a:pt x="18" y="31"/>
                    <a:pt x="18" y="19"/>
                  </a:cubicBezTo>
                  <a:cubicBezTo>
                    <a:pt x="18" y="7"/>
                    <a:pt x="16" y="4"/>
                    <a:pt x="12" y="4"/>
                  </a:cubicBezTo>
                  <a:cubicBezTo>
                    <a:pt x="7" y="4"/>
                    <a:pt x="5" y="7"/>
                    <a:pt x="5" y="19"/>
                  </a:cubicBezTo>
                  <a:cubicBezTo>
                    <a:pt x="5" y="31"/>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82" name="Google Shape;882;p53"/>
            <p:cNvSpPr/>
            <p:nvPr/>
          </p:nvSpPr>
          <p:spPr>
            <a:xfrm>
              <a:off x="6375400" y="4745038"/>
              <a:ext cx="12700" cy="1397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83" name="Google Shape;883;p53"/>
            <p:cNvSpPr/>
            <p:nvPr/>
          </p:nvSpPr>
          <p:spPr>
            <a:xfrm>
              <a:off x="6413500" y="4783138"/>
              <a:ext cx="61912" cy="103188"/>
            </a:xfrm>
            <a:custGeom>
              <a:avLst/>
              <a:gdLst/>
              <a:ahLst/>
              <a:cxnLst/>
              <a:rect l="l" t="t" r="r" b="b"/>
              <a:pathLst>
                <a:path w="23" h="38" extrusionOk="0">
                  <a:moveTo>
                    <a:pt x="1" y="10"/>
                  </a:moveTo>
                  <a:cubicBezTo>
                    <a:pt x="2" y="5"/>
                    <a:pt x="5" y="0"/>
                    <a:pt x="12" y="0"/>
                  </a:cubicBezTo>
                  <a:cubicBezTo>
                    <a:pt x="18"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3"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84" name="Google Shape;884;p53"/>
            <p:cNvSpPr/>
            <p:nvPr/>
          </p:nvSpPr>
          <p:spPr>
            <a:xfrm>
              <a:off x="6499225" y="4783138"/>
              <a:ext cx="39687" cy="101600"/>
            </a:xfrm>
            <a:custGeom>
              <a:avLst/>
              <a:gdLst/>
              <a:ahLst/>
              <a:cxnLst/>
              <a:rect l="l" t="t" r="r" b="b"/>
              <a:pathLst>
                <a:path w="15" h="37" extrusionOk="0">
                  <a:moveTo>
                    <a:pt x="0" y="0"/>
                  </a:moveTo>
                  <a:cubicBezTo>
                    <a:pt x="6" y="0"/>
                    <a:pt x="6" y="0"/>
                    <a:pt x="6" y="0"/>
                  </a:cubicBezTo>
                  <a:cubicBezTo>
                    <a:pt x="6" y="5"/>
                    <a:pt x="6" y="5"/>
                    <a:pt x="6" y="5"/>
                  </a:cubicBezTo>
                  <a:cubicBezTo>
                    <a:pt x="6" y="5"/>
                    <a:pt x="6" y="5"/>
                    <a:pt x="6" y="5"/>
                  </a:cubicBezTo>
                  <a:cubicBezTo>
                    <a:pt x="9" y="0"/>
                    <a:pt x="11" y="0"/>
                    <a:pt x="15" y="0"/>
                  </a:cubicBezTo>
                  <a:cubicBezTo>
                    <a:pt x="15" y="4"/>
                    <a:pt x="15" y="4"/>
                    <a:pt x="15" y="4"/>
                  </a:cubicBezTo>
                  <a:cubicBezTo>
                    <a:pt x="11" y="4"/>
                    <a:pt x="8" y="6"/>
                    <a:pt x="6" y="11"/>
                  </a:cubicBezTo>
                  <a:cubicBezTo>
                    <a:pt x="6" y="37"/>
                    <a:pt x="6" y="37"/>
                    <a:pt x="6"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85" name="Google Shape;885;p53"/>
            <p:cNvSpPr/>
            <p:nvPr/>
          </p:nvSpPr>
          <p:spPr>
            <a:xfrm>
              <a:off x="6546850" y="4783138"/>
              <a:ext cx="58737" cy="103188"/>
            </a:xfrm>
            <a:custGeom>
              <a:avLst/>
              <a:gdLst/>
              <a:ahLst/>
              <a:cxnLst/>
              <a:rect l="l" t="t" r="r" b="b"/>
              <a:pathLst>
                <a:path w="22" h="38" extrusionOk="0">
                  <a:moveTo>
                    <a:pt x="17" y="10"/>
                  </a:moveTo>
                  <a:cubicBezTo>
                    <a:pt x="16" y="6"/>
                    <a:pt x="15" y="4"/>
                    <a:pt x="11" y="4"/>
                  </a:cubicBezTo>
                  <a:cubicBezTo>
                    <a:pt x="8" y="4"/>
                    <a:pt x="6" y="6"/>
                    <a:pt x="6" y="8"/>
                  </a:cubicBezTo>
                  <a:cubicBezTo>
                    <a:pt x="6" y="16"/>
                    <a:pt x="22" y="16"/>
                    <a:pt x="22" y="28"/>
                  </a:cubicBezTo>
                  <a:cubicBezTo>
                    <a:pt x="22" y="34"/>
                    <a:pt x="18" y="38"/>
                    <a:pt x="12" y="38"/>
                  </a:cubicBezTo>
                  <a:cubicBezTo>
                    <a:pt x="5" y="38"/>
                    <a:pt x="2" y="34"/>
                    <a:pt x="0" y="28"/>
                  </a:cubicBezTo>
                  <a:cubicBezTo>
                    <a:pt x="5" y="27"/>
                    <a:pt x="5" y="27"/>
                    <a:pt x="5" y="27"/>
                  </a:cubicBezTo>
                  <a:cubicBezTo>
                    <a:pt x="6" y="31"/>
                    <a:pt x="8" y="34"/>
                    <a:pt x="12" y="34"/>
                  </a:cubicBezTo>
                  <a:cubicBezTo>
                    <a:pt x="15" y="34"/>
                    <a:pt x="17" y="31"/>
                    <a:pt x="17" y="28"/>
                  </a:cubicBezTo>
                  <a:cubicBezTo>
                    <a:pt x="17" y="20"/>
                    <a:pt x="1" y="19"/>
                    <a:pt x="1" y="9"/>
                  </a:cubicBezTo>
                  <a:cubicBezTo>
                    <a:pt x="1" y="4"/>
                    <a:pt x="5" y="0"/>
                    <a:pt x="11" y="0"/>
                  </a:cubicBezTo>
                  <a:cubicBezTo>
                    <a:pt x="17" y="0"/>
                    <a:pt x="20" y="3"/>
                    <a:pt x="21" y="8"/>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gr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ar Chart - ISS">
  <p:cSld name="Bar Chart - ISS">
    <p:spTree>
      <p:nvGrpSpPr>
        <p:cNvPr id="1" name="Shape 886"/>
        <p:cNvGrpSpPr/>
        <p:nvPr/>
      </p:nvGrpSpPr>
      <p:grpSpPr>
        <a:xfrm>
          <a:off x="0" y="0"/>
          <a:ext cx="0" cy="0"/>
          <a:chOff x="0" y="0"/>
          <a:chExt cx="0" cy="0"/>
        </a:xfrm>
      </p:grpSpPr>
      <p:pic>
        <p:nvPicPr>
          <p:cNvPr id="887" name="Google Shape;887;p54"/>
          <p:cNvPicPr preferRelativeResize="0"/>
          <p:nvPr/>
        </p:nvPicPr>
        <p:blipFill rotWithShape="1">
          <a:blip r:embed="rId2">
            <a:alphaModFix/>
          </a:blip>
          <a:srcRect/>
          <a:stretch/>
        </p:blipFill>
        <p:spPr>
          <a:xfrm>
            <a:off x="762000" y="1257301"/>
            <a:ext cx="6054585" cy="4722260"/>
          </a:xfrm>
          <a:prstGeom prst="rect">
            <a:avLst/>
          </a:prstGeom>
          <a:noFill/>
          <a:ln>
            <a:noFill/>
          </a:ln>
        </p:spPr>
      </p:pic>
      <p:sp>
        <p:nvSpPr>
          <p:cNvPr id="888" name="Google Shape;888;p54"/>
          <p:cNvSpPr txBox="1">
            <a:spLocks noGrp="1"/>
          </p:cNvSpPr>
          <p:nvPr>
            <p:ph type="body" idx="1"/>
          </p:nvPr>
        </p:nvSpPr>
        <p:spPr>
          <a:xfrm>
            <a:off x="7170701" y="1276348"/>
            <a:ext cx="4259299" cy="430887"/>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Clr>
                <a:schemeClr val="dk1"/>
              </a:buClr>
              <a:buSzPts val="2800"/>
              <a:buNone/>
              <a:defRPr sz="28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889" name="Google Shape;889;p54"/>
          <p:cNvSpPr txBox="1">
            <a:spLocks noGrp="1"/>
          </p:cNvSpPr>
          <p:nvPr>
            <p:ph type="body" idx="2"/>
          </p:nvPr>
        </p:nvSpPr>
        <p:spPr>
          <a:xfrm>
            <a:off x="7171362" y="2611831"/>
            <a:ext cx="4258638"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890" name="Google Shape;890;p54"/>
          <p:cNvSpPr txBox="1">
            <a:spLocks noGrp="1"/>
          </p:cNvSpPr>
          <p:nvPr>
            <p:ph type="body" idx="3"/>
          </p:nvPr>
        </p:nvSpPr>
        <p:spPr>
          <a:xfrm>
            <a:off x="7171362" y="2874322"/>
            <a:ext cx="4258638" cy="230832"/>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891" name="Google Shape;891;p54"/>
          <p:cNvSpPr txBox="1">
            <a:spLocks noGrp="1"/>
          </p:cNvSpPr>
          <p:nvPr>
            <p:ph type="body" idx="4"/>
          </p:nvPr>
        </p:nvSpPr>
        <p:spPr>
          <a:xfrm>
            <a:off x="7170701" y="4026516"/>
            <a:ext cx="4259299"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892" name="Google Shape;892;p54"/>
          <p:cNvSpPr txBox="1">
            <a:spLocks noGrp="1"/>
          </p:cNvSpPr>
          <p:nvPr>
            <p:ph type="body" idx="5"/>
          </p:nvPr>
        </p:nvSpPr>
        <p:spPr>
          <a:xfrm>
            <a:off x="7171362" y="4298523"/>
            <a:ext cx="4258638" cy="230832"/>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893" name="Google Shape;893;p54"/>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894" name="Google Shape;894;p54"/>
          <p:cNvSpPr txBox="1">
            <a:spLocks noGrp="1"/>
          </p:cNvSpPr>
          <p:nvPr>
            <p:ph type="body" idx="6"/>
          </p:nvPr>
        </p:nvSpPr>
        <p:spPr>
          <a:xfrm>
            <a:off x="7170701" y="5372273"/>
            <a:ext cx="4259299"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895" name="Google Shape;895;p54"/>
          <p:cNvSpPr txBox="1">
            <a:spLocks noGrp="1"/>
          </p:cNvSpPr>
          <p:nvPr>
            <p:ph type="body" idx="7"/>
          </p:nvPr>
        </p:nvSpPr>
        <p:spPr>
          <a:xfrm>
            <a:off x="7171362" y="5644280"/>
            <a:ext cx="4258638" cy="230832"/>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896" name="Google Shape;896;p54"/>
          <p:cNvSpPr/>
          <p:nvPr/>
        </p:nvSpPr>
        <p:spPr>
          <a:xfrm>
            <a:off x="0" y="6177491"/>
            <a:ext cx="2099733" cy="41563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grpSp>
        <p:nvGrpSpPr>
          <p:cNvPr id="897" name="Google Shape;897;p54"/>
          <p:cNvGrpSpPr/>
          <p:nvPr/>
        </p:nvGrpSpPr>
        <p:grpSpPr>
          <a:xfrm>
            <a:off x="125267" y="6250614"/>
            <a:ext cx="1849198" cy="281373"/>
            <a:chOff x="4910138" y="4533900"/>
            <a:chExt cx="2316162" cy="352426"/>
          </a:xfrm>
        </p:grpSpPr>
        <p:sp>
          <p:nvSpPr>
            <p:cNvPr id="898" name="Google Shape;898;p54"/>
            <p:cNvSpPr/>
            <p:nvPr/>
          </p:nvSpPr>
          <p:spPr>
            <a:xfrm>
              <a:off x="5645150" y="4537075"/>
              <a:ext cx="14287" cy="34925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899" name="Google Shape;899;p54"/>
            <p:cNvSpPr/>
            <p:nvPr/>
          </p:nvSpPr>
          <p:spPr>
            <a:xfrm>
              <a:off x="4910138" y="4537075"/>
              <a:ext cx="177800" cy="349250"/>
            </a:xfrm>
            <a:custGeom>
              <a:avLst/>
              <a:gdLst/>
              <a:ahLst/>
              <a:cxnLst/>
              <a:rect l="l" t="t" r="r" b="b"/>
              <a:pathLst>
                <a:path w="66" h="128" extrusionOk="0">
                  <a:moveTo>
                    <a:pt x="0" y="0"/>
                  </a:moveTo>
                  <a:cubicBezTo>
                    <a:pt x="22" y="0"/>
                    <a:pt x="22" y="0"/>
                    <a:pt x="22" y="0"/>
                  </a:cubicBezTo>
                  <a:cubicBezTo>
                    <a:pt x="22" y="95"/>
                    <a:pt x="22" y="95"/>
                    <a:pt x="22" y="95"/>
                  </a:cubicBezTo>
                  <a:cubicBezTo>
                    <a:pt x="22" y="104"/>
                    <a:pt x="25" y="109"/>
                    <a:pt x="33" y="109"/>
                  </a:cubicBezTo>
                  <a:cubicBezTo>
                    <a:pt x="41" y="109"/>
                    <a:pt x="45" y="104"/>
                    <a:pt x="45" y="95"/>
                  </a:cubicBezTo>
                  <a:cubicBezTo>
                    <a:pt x="45" y="0"/>
                    <a:pt x="45" y="0"/>
                    <a:pt x="45" y="0"/>
                  </a:cubicBezTo>
                  <a:cubicBezTo>
                    <a:pt x="66" y="0"/>
                    <a:pt x="66" y="0"/>
                    <a:pt x="66" y="0"/>
                  </a:cubicBezTo>
                  <a:cubicBezTo>
                    <a:pt x="66" y="94"/>
                    <a:pt x="66" y="94"/>
                    <a:pt x="66" y="94"/>
                  </a:cubicBezTo>
                  <a:cubicBezTo>
                    <a:pt x="66" y="116"/>
                    <a:pt x="54" y="128"/>
                    <a:pt x="33" y="128"/>
                  </a:cubicBezTo>
                  <a:cubicBezTo>
                    <a:pt x="13" y="128"/>
                    <a:pt x="0" y="116"/>
                    <a:pt x="0" y="94"/>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00" name="Google Shape;900;p54"/>
            <p:cNvSpPr/>
            <p:nvPr/>
          </p:nvSpPr>
          <p:spPr>
            <a:xfrm>
              <a:off x="5143500" y="4533900"/>
              <a:ext cx="174625" cy="352425"/>
            </a:xfrm>
            <a:custGeom>
              <a:avLst/>
              <a:gdLst/>
              <a:ahLst/>
              <a:cxnLst/>
              <a:rect l="l" t="t" r="r" b="b"/>
              <a:pathLst>
                <a:path w="65" h="129" extrusionOk="0">
                  <a:moveTo>
                    <a:pt x="43" y="43"/>
                  </a:moveTo>
                  <a:cubicBezTo>
                    <a:pt x="43" y="34"/>
                    <a:pt x="43" y="34"/>
                    <a:pt x="43" y="34"/>
                  </a:cubicBezTo>
                  <a:cubicBezTo>
                    <a:pt x="43" y="23"/>
                    <a:pt x="39" y="18"/>
                    <a:pt x="33" y="18"/>
                  </a:cubicBezTo>
                  <a:cubicBezTo>
                    <a:pt x="24" y="18"/>
                    <a:pt x="22" y="23"/>
                    <a:pt x="22" y="32"/>
                  </a:cubicBezTo>
                  <a:cubicBezTo>
                    <a:pt x="22" y="96"/>
                    <a:pt x="22" y="96"/>
                    <a:pt x="22" y="96"/>
                  </a:cubicBezTo>
                  <a:cubicBezTo>
                    <a:pt x="22" y="105"/>
                    <a:pt x="24" y="110"/>
                    <a:pt x="33" y="110"/>
                  </a:cubicBezTo>
                  <a:cubicBezTo>
                    <a:pt x="41" y="110"/>
                    <a:pt x="43" y="105"/>
                    <a:pt x="43" y="97"/>
                  </a:cubicBezTo>
                  <a:cubicBezTo>
                    <a:pt x="43" y="82"/>
                    <a:pt x="43" y="82"/>
                    <a:pt x="43" y="82"/>
                  </a:cubicBezTo>
                  <a:cubicBezTo>
                    <a:pt x="65" y="82"/>
                    <a:pt x="65" y="82"/>
                    <a:pt x="65" y="82"/>
                  </a:cubicBezTo>
                  <a:cubicBezTo>
                    <a:pt x="65" y="96"/>
                    <a:pt x="65" y="96"/>
                    <a:pt x="65" y="96"/>
                  </a:cubicBezTo>
                  <a:cubicBezTo>
                    <a:pt x="65" y="114"/>
                    <a:pt x="55" y="129"/>
                    <a:pt x="33" y="129"/>
                  </a:cubicBezTo>
                  <a:cubicBezTo>
                    <a:pt x="10" y="129"/>
                    <a:pt x="0" y="114"/>
                    <a:pt x="0" y="96"/>
                  </a:cubicBezTo>
                  <a:cubicBezTo>
                    <a:pt x="0" y="32"/>
                    <a:pt x="0" y="32"/>
                    <a:pt x="0" y="32"/>
                  </a:cubicBezTo>
                  <a:cubicBezTo>
                    <a:pt x="0" y="14"/>
                    <a:pt x="10" y="0"/>
                    <a:pt x="33" y="0"/>
                  </a:cubicBezTo>
                  <a:cubicBezTo>
                    <a:pt x="55" y="0"/>
                    <a:pt x="65" y="15"/>
                    <a:pt x="65" y="34"/>
                  </a:cubicBezTo>
                  <a:cubicBezTo>
                    <a:pt x="65" y="43"/>
                    <a:pt x="65" y="43"/>
                    <a:pt x="65" y="43"/>
                  </a:cubicBezTo>
                  <a:lnTo>
                    <a:pt x="43" y="4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01" name="Google Shape;901;p54"/>
            <p:cNvSpPr/>
            <p:nvPr/>
          </p:nvSpPr>
          <p:spPr>
            <a:xfrm>
              <a:off x="5375275" y="4537075"/>
              <a:ext cx="190500" cy="349250"/>
            </a:xfrm>
            <a:custGeom>
              <a:avLst/>
              <a:gdLst/>
              <a:ahLst/>
              <a:cxnLst/>
              <a:rect l="l" t="t" r="r" b="b"/>
              <a:pathLst>
                <a:path w="71" h="128" extrusionOk="0">
                  <a:moveTo>
                    <a:pt x="22" y="0"/>
                  </a:moveTo>
                  <a:cubicBezTo>
                    <a:pt x="0" y="0"/>
                    <a:pt x="0" y="0"/>
                    <a:pt x="0" y="0"/>
                  </a:cubicBezTo>
                  <a:cubicBezTo>
                    <a:pt x="0" y="128"/>
                    <a:pt x="0" y="128"/>
                    <a:pt x="0" y="128"/>
                  </a:cubicBezTo>
                  <a:cubicBezTo>
                    <a:pt x="22" y="128"/>
                    <a:pt x="22" y="128"/>
                    <a:pt x="22" y="128"/>
                  </a:cubicBezTo>
                  <a:lnTo>
                    <a:pt x="22" y="0"/>
                  </a:lnTo>
                  <a:close/>
                  <a:moveTo>
                    <a:pt x="52" y="70"/>
                  </a:moveTo>
                  <a:cubicBezTo>
                    <a:pt x="60" y="67"/>
                    <a:pt x="67" y="58"/>
                    <a:pt x="67" y="38"/>
                  </a:cubicBezTo>
                  <a:cubicBezTo>
                    <a:pt x="67" y="11"/>
                    <a:pt x="55" y="0"/>
                    <a:pt x="30" y="0"/>
                  </a:cubicBezTo>
                  <a:cubicBezTo>
                    <a:pt x="22" y="0"/>
                    <a:pt x="22" y="0"/>
                    <a:pt x="22" y="0"/>
                  </a:cubicBezTo>
                  <a:cubicBezTo>
                    <a:pt x="26" y="22"/>
                    <a:pt x="26" y="22"/>
                    <a:pt x="26" y="22"/>
                  </a:cubicBezTo>
                  <a:cubicBezTo>
                    <a:pt x="39" y="2"/>
                    <a:pt x="39" y="2"/>
                    <a:pt x="39" y="2"/>
                  </a:cubicBezTo>
                  <a:cubicBezTo>
                    <a:pt x="39" y="2"/>
                    <a:pt x="39" y="2"/>
                    <a:pt x="39" y="2"/>
                  </a:cubicBezTo>
                  <a:cubicBezTo>
                    <a:pt x="31" y="26"/>
                    <a:pt x="31" y="26"/>
                    <a:pt x="31" y="26"/>
                  </a:cubicBezTo>
                  <a:cubicBezTo>
                    <a:pt x="53" y="13"/>
                    <a:pt x="53" y="13"/>
                    <a:pt x="53" y="13"/>
                  </a:cubicBezTo>
                  <a:cubicBezTo>
                    <a:pt x="53" y="13"/>
                    <a:pt x="53" y="13"/>
                    <a:pt x="53" y="13"/>
                  </a:cubicBezTo>
                  <a:cubicBezTo>
                    <a:pt x="35" y="31"/>
                    <a:pt x="35" y="31"/>
                    <a:pt x="35" y="31"/>
                  </a:cubicBezTo>
                  <a:cubicBezTo>
                    <a:pt x="65" y="28"/>
                    <a:pt x="65" y="28"/>
                    <a:pt x="65" y="28"/>
                  </a:cubicBezTo>
                  <a:cubicBezTo>
                    <a:pt x="65" y="28"/>
                    <a:pt x="65" y="28"/>
                    <a:pt x="65" y="28"/>
                  </a:cubicBezTo>
                  <a:cubicBezTo>
                    <a:pt x="36" y="38"/>
                    <a:pt x="36" y="38"/>
                    <a:pt x="36" y="38"/>
                  </a:cubicBezTo>
                  <a:cubicBezTo>
                    <a:pt x="65" y="48"/>
                    <a:pt x="65" y="48"/>
                    <a:pt x="65" y="48"/>
                  </a:cubicBezTo>
                  <a:cubicBezTo>
                    <a:pt x="65" y="48"/>
                    <a:pt x="65" y="48"/>
                    <a:pt x="65" y="48"/>
                  </a:cubicBezTo>
                  <a:cubicBezTo>
                    <a:pt x="35" y="44"/>
                    <a:pt x="35" y="44"/>
                    <a:pt x="35" y="44"/>
                  </a:cubicBezTo>
                  <a:cubicBezTo>
                    <a:pt x="53" y="62"/>
                    <a:pt x="53" y="62"/>
                    <a:pt x="53" y="62"/>
                  </a:cubicBezTo>
                  <a:cubicBezTo>
                    <a:pt x="53" y="62"/>
                    <a:pt x="53" y="62"/>
                    <a:pt x="53" y="62"/>
                  </a:cubicBezTo>
                  <a:cubicBezTo>
                    <a:pt x="31" y="49"/>
                    <a:pt x="31" y="49"/>
                    <a:pt x="31" y="49"/>
                  </a:cubicBezTo>
                  <a:cubicBezTo>
                    <a:pt x="39" y="73"/>
                    <a:pt x="39" y="73"/>
                    <a:pt x="39" y="73"/>
                  </a:cubicBezTo>
                  <a:cubicBezTo>
                    <a:pt x="39" y="73"/>
                    <a:pt x="39" y="73"/>
                    <a:pt x="39" y="73"/>
                  </a:cubicBezTo>
                  <a:cubicBezTo>
                    <a:pt x="26" y="53"/>
                    <a:pt x="26" y="53"/>
                    <a:pt x="26" y="53"/>
                  </a:cubicBezTo>
                  <a:cubicBezTo>
                    <a:pt x="22" y="75"/>
                    <a:pt x="22" y="75"/>
                    <a:pt x="22" y="75"/>
                  </a:cubicBezTo>
                  <a:cubicBezTo>
                    <a:pt x="26" y="75"/>
                    <a:pt x="30" y="75"/>
                    <a:pt x="33" y="75"/>
                  </a:cubicBezTo>
                  <a:cubicBezTo>
                    <a:pt x="48" y="128"/>
                    <a:pt x="48" y="128"/>
                    <a:pt x="48" y="128"/>
                  </a:cubicBezTo>
                  <a:cubicBezTo>
                    <a:pt x="71" y="128"/>
                    <a:pt x="71" y="128"/>
                    <a:pt x="71" y="128"/>
                  </a:cubicBezTo>
                  <a:lnTo>
                    <a:pt x="52" y="7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02" name="Google Shape;902;p54"/>
            <p:cNvSpPr/>
            <p:nvPr/>
          </p:nvSpPr>
          <p:spPr>
            <a:xfrm>
              <a:off x="5756275" y="4540250"/>
              <a:ext cx="12700"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03" name="Google Shape;903;p54"/>
            <p:cNvSpPr/>
            <p:nvPr/>
          </p:nvSpPr>
          <p:spPr>
            <a:xfrm>
              <a:off x="5795963"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04" name="Google Shape;904;p54"/>
            <p:cNvSpPr/>
            <p:nvPr/>
          </p:nvSpPr>
          <p:spPr>
            <a:xfrm>
              <a:off x="5868988" y="4545013"/>
              <a:ext cx="44450"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05" name="Google Shape;905;p54"/>
            <p:cNvSpPr/>
            <p:nvPr/>
          </p:nvSpPr>
          <p:spPr>
            <a:xfrm>
              <a:off x="5927725"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06" name="Google Shape;906;p54"/>
            <p:cNvSpPr/>
            <p:nvPr/>
          </p:nvSpPr>
          <p:spPr>
            <a:xfrm>
              <a:off x="6007100" y="4578350"/>
              <a:ext cx="41275" cy="103188"/>
            </a:xfrm>
            <a:custGeom>
              <a:avLst/>
              <a:gdLst/>
              <a:ahLst/>
              <a:cxnLst/>
              <a:rect l="l" t="t" r="r" b="b"/>
              <a:pathLst>
                <a:path w="15" h="38" extrusionOk="0">
                  <a:moveTo>
                    <a:pt x="0" y="1"/>
                  </a:moveTo>
                  <a:cubicBezTo>
                    <a:pt x="5" y="1"/>
                    <a:pt x="5" y="1"/>
                    <a:pt x="5" y="1"/>
                  </a:cubicBezTo>
                  <a:cubicBezTo>
                    <a:pt x="5" y="5"/>
                    <a:pt x="5" y="5"/>
                    <a:pt x="5" y="5"/>
                  </a:cubicBezTo>
                  <a:cubicBezTo>
                    <a:pt x="5" y="5"/>
                    <a:pt x="5" y="5"/>
                    <a:pt x="5" y="5"/>
                  </a:cubicBezTo>
                  <a:cubicBezTo>
                    <a:pt x="8" y="1"/>
                    <a:pt x="11" y="0"/>
                    <a:pt x="15" y="0"/>
                  </a:cubicBezTo>
                  <a:cubicBezTo>
                    <a:pt x="15" y="5"/>
                    <a:pt x="15" y="5"/>
                    <a:pt x="15" y="5"/>
                  </a:cubicBezTo>
                  <a:cubicBezTo>
                    <a:pt x="11" y="5"/>
                    <a:pt x="8" y="6"/>
                    <a:pt x="5" y="11"/>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07" name="Google Shape;907;p54"/>
            <p:cNvSpPr/>
            <p:nvPr/>
          </p:nvSpPr>
          <p:spPr>
            <a:xfrm>
              <a:off x="6061075"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7" y="2"/>
                    <a:pt x="11" y="0"/>
                    <a:pt x="13" y="0"/>
                  </a:cubicBezTo>
                  <a:cubicBezTo>
                    <a:pt x="19" y="0"/>
                    <a:pt x="22" y="3"/>
                    <a:pt x="22" y="10"/>
                  </a:cubicBezTo>
                  <a:cubicBezTo>
                    <a:pt x="22" y="38"/>
                    <a:pt x="22" y="38"/>
                    <a:pt x="22" y="38"/>
                  </a:cubicBezTo>
                  <a:cubicBezTo>
                    <a:pt x="16" y="38"/>
                    <a:pt x="16" y="38"/>
                    <a:pt x="16" y="38"/>
                  </a:cubicBezTo>
                  <a:cubicBezTo>
                    <a:pt x="16" y="10"/>
                    <a:pt x="16" y="10"/>
                    <a:pt x="16" y="10"/>
                  </a:cubicBezTo>
                  <a:cubicBezTo>
                    <a:pt x="16" y="6"/>
                    <a:pt x="15" y="4"/>
                    <a:pt x="12" y="4"/>
                  </a:cubicBezTo>
                  <a:cubicBezTo>
                    <a:pt x="10" y="4"/>
                    <a:pt x="8"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08" name="Google Shape;908;p54"/>
            <p:cNvSpPr/>
            <p:nvPr/>
          </p:nvSpPr>
          <p:spPr>
            <a:xfrm>
              <a:off x="6142038" y="4578350"/>
              <a:ext cx="65087" cy="106363"/>
            </a:xfrm>
            <a:custGeom>
              <a:avLst/>
              <a:gdLst/>
              <a:ahLst/>
              <a:cxnLst/>
              <a:rect l="l" t="t" r="r" b="b"/>
              <a:pathLst>
                <a:path w="24" h="39" extrusionOk="0">
                  <a:moveTo>
                    <a:pt x="1" y="11"/>
                  </a:moveTo>
                  <a:cubicBezTo>
                    <a:pt x="2" y="5"/>
                    <a:pt x="5" y="0"/>
                    <a:pt x="12" y="0"/>
                  </a:cubicBezTo>
                  <a:cubicBezTo>
                    <a:pt x="19" y="0"/>
                    <a:pt x="23" y="4"/>
                    <a:pt x="23" y="11"/>
                  </a:cubicBezTo>
                  <a:cubicBezTo>
                    <a:pt x="23" y="31"/>
                    <a:pt x="23" y="31"/>
                    <a:pt x="23" y="31"/>
                  </a:cubicBezTo>
                  <a:cubicBezTo>
                    <a:pt x="23" y="35"/>
                    <a:pt x="23" y="37"/>
                    <a:pt x="24" y="38"/>
                  </a:cubicBezTo>
                  <a:cubicBezTo>
                    <a:pt x="18" y="38"/>
                    <a:pt x="18" y="38"/>
                    <a:pt x="18"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5" y="4"/>
                    <a:pt x="12" y="4"/>
                  </a:cubicBezTo>
                  <a:cubicBezTo>
                    <a:pt x="8" y="4"/>
                    <a:pt x="6" y="8"/>
                    <a:pt x="6" y="12"/>
                  </a:cubicBezTo>
                  <a:lnTo>
                    <a:pt x="1" y="11"/>
                  </a:lnTo>
                  <a:close/>
                  <a:moveTo>
                    <a:pt x="18" y="18"/>
                  </a:moveTo>
                  <a:cubicBezTo>
                    <a:pt x="13" y="19"/>
                    <a:pt x="5" y="23"/>
                    <a:pt x="5" y="29"/>
                  </a:cubicBezTo>
                  <a:cubicBezTo>
                    <a:pt x="5" y="32"/>
                    <a:pt x="7" y="34"/>
                    <a:pt x="10" y="34"/>
                  </a:cubicBezTo>
                  <a:cubicBezTo>
                    <a:pt x="13"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09" name="Google Shape;909;p54"/>
            <p:cNvSpPr/>
            <p:nvPr/>
          </p:nvSpPr>
          <p:spPr>
            <a:xfrm>
              <a:off x="6219825"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1" y="47"/>
                    <a:pt x="14" y="47"/>
                  </a:cubicBezTo>
                  <a:cubicBezTo>
                    <a:pt x="15" y="47"/>
                    <a:pt x="16" y="46"/>
                    <a:pt x="17" y="46"/>
                  </a:cubicBezTo>
                  <a:cubicBezTo>
                    <a:pt x="17" y="50"/>
                    <a:pt x="17" y="50"/>
                    <a:pt x="17" y="50"/>
                  </a:cubicBezTo>
                  <a:cubicBezTo>
                    <a:pt x="15" y="50"/>
                    <a:pt x="14" y="51"/>
                    <a:pt x="12" y="51"/>
                  </a:cubicBezTo>
                  <a:cubicBezTo>
                    <a:pt x="7"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10" name="Google Shape;910;p54"/>
            <p:cNvSpPr/>
            <p:nvPr/>
          </p:nvSpPr>
          <p:spPr>
            <a:xfrm>
              <a:off x="6284913" y="4540250"/>
              <a:ext cx="12700" cy="141288"/>
            </a:xfrm>
            <a:custGeom>
              <a:avLst/>
              <a:gdLst/>
              <a:ahLst/>
              <a:cxnLst/>
              <a:rect l="l" t="t" r="r" b="b"/>
              <a:pathLst>
                <a:path w="8" h="89" extrusionOk="0">
                  <a:moveTo>
                    <a:pt x="0" y="0"/>
                  </a:moveTo>
                  <a:lnTo>
                    <a:pt x="8" y="0"/>
                  </a:lnTo>
                  <a:lnTo>
                    <a:pt x="8" y="10"/>
                  </a:lnTo>
                  <a:lnTo>
                    <a:pt x="0" y="10"/>
                  </a:lnTo>
                  <a:lnTo>
                    <a:pt x="0" y="0"/>
                  </a:lnTo>
                  <a:close/>
                  <a:moveTo>
                    <a:pt x="0" y="26"/>
                  </a:moveTo>
                  <a:lnTo>
                    <a:pt x="8" y="26"/>
                  </a:lnTo>
                  <a:lnTo>
                    <a:pt x="8" y="89"/>
                  </a:lnTo>
                  <a:lnTo>
                    <a:pt x="0" y="89"/>
                  </a:lnTo>
                  <a:lnTo>
                    <a:pt x="0" y="2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11" name="Google Shape;911;p54"/>
            <p:cNvSpPr/>
            <p:nvPr/>
          </p:nvSpPr>
          <p:spPr>
            <a:xfrm>
              <a:off x="6319838" y="4578350"/>
              <a:ext cx="60325" cy="106363"/>
            </a:xfrm>
            <a:custGeom>
              <a:avLst/>
              <a:gdLst/>
              <a:ahLst/>
              <a:cxnLst/>
              <a:rect l="l" t="t" r="r" b="b"/>
              <a:pathLst>
                <a:path w="23" h="39" extrusionOk="0">
                  <a:moveTo>
                    <a:pt x="12" y="0"/>
                  </a:moveTo>
                  <a:cubicBezTo>
                    <a:pt x="19" y="0"/>
                    <a:pt x="23" y="6"/>
                    <a:pt x="23" y="19"/>
                  </a:cubicBezTo>
                  <a:cubicBezTo>
                    <a:pt x="23" y="33"/>
                    <a:pt x="19" y="39"/>
                    <a:pt x="12" y="39"/>
                  </a:cubicBezTo>
                  <a:cubicBezTo>
                    <a:pt x="4" y="39"/>
                    <a:pt x="0" y="33"/>
                    <a:pt x="0" y="19"/>
                  </a:cubicBezTo>
                  <a:cubicBezTo>
                    <a:pt x="0" y="6"/>
                    <a:pt x="4" y="0"/>
                    <a:pt x="12" y="0"/>
                  </a:cubicBezTo>
                  <a:close/>
                  <a:moveTo>
                    <a:pt x="12" y="34"/>
                  </a:moveTo>
                  <a:cubicBezTo>
                    <a:pt x="16" y="34"/>
                    <a:pt x="18" y="32"/>
                    <a:pt x="18" y="19"/>
                  </a:cubicBezTo>
                  <a:cubicBezTo>
                    <a:pt x="18" y="7"/>
                    <a:pt x="16" y="4"/>
                    <a:pt x="12" y="4"/>
                  </a:cubicBezTo>
                  <a:cubicBezTo>
                    <a:pt x="7" y="4"/>
                    <a:pt x="5" y="7"/>
                    <a:pt x="5" y="19"/>
                  </a:cubicBezTo>
                  <a:cubicBezTo>
                    <a:pt x="5" y="32"/>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12" name="Google Shape;912;p54"/>
            <p:cNvSpPr/>
            <p:nvPr/>
          </p:nvSpPr>
          <p:spPr>
            <a:xfrm>
              <a:off x="6402388" y="4578350"/>
              <a:ext cx="55562" cy="103188"/>
            </a:xfrm>
            <a:custGeom>
              <a:avLst/>
              <a:gdLst/>
              <a:ahLst/>
              <a:cxnLst/>
              <a:rect l="l" t="t" r="r" b="b"/>
              <a:pathLst>
                <a:path w="21" h="38" extrusionOk="0">
                  <a:moveTo>
                    <a:pt x="0" y="1"/>
                  </a:moveTo>
                  <a:cubicBezTo>
                    <a:pt x="4" y="1"/>
                    <a:pt x="4" y="1"/>
                    <a:pt x="4" y="1"/>
                  </a:cubicBezTo>
                  <a:cubicBezTo>
                    <a:pt x="4" y="5"/>
                    <a:pt x="4" y="5"/>
                    <a:pt x="4" y="5"/>
                  </a:cubicBezTo>
                  <a:cubicBezTo>
                    <a:pt x="7" y="2"/>
                    <a:pt x="10" y="0"/>
                    <a:pt x="13" y="0"/>
                  </a:cubicBezTo>
                  <a:cubicBezTo>
                    <a:pt x="18" y="0"/>
                    <a:pt x="21" y="3"/>
                    <a:pt x="21" y="10"/>
                  </a:cubicBezTo>
                  <a:cubicBezTo>
                    <a:pt x="21" y="38"/>
                    <a:pt x="21" y="38"/>
                    <a:pt x="21" y="38"/>
                  </a:cubicBezTo>
                  <a:cubicBezTo>
                    <a:pt x="16" y="38"/>
                    <a:pt x="16" y="38"/>
                    <a:pt x="16" y="38"/>
                  </a:cubicBezTo>
                  <a:cubicBezTo>
                    <a:pt x="16" y="10"/>
                    <a:pt x="16" y="10"/>
                    <a:pt x="16" y="10"/>
                  </a:cubicBezTo>
                  <a:cubicBezTo>
                    <a:pt x="16" y="6"/>
                    <a:pt x="15" y="4"/>
                    <a:pt x="12" y="4"/>
                  </a:cubicBezTo>
                  <a:cubicBezTo>
                    <a:pt x="9" y="4"/>
                    <a:pt x="7"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13" name="Google Shape;913;p54"/>
            <p:cNvSpPr/>
            <p:nvPr/>
          </p:nvSpPr>
          <p:spPr>
            <a:xfrm>
              <a:off x="6480175" y="4578350"/>
              <a:ext cx="63500" cy="106363"/>
            </a:xfrm>
            <a:custGeom>
              <a:avLst/>
              <a:gdLst/>
              <a:ahLst/>
              <a:cxnLst/>
              <a:rect l="l" t="t" r="r" b="b"/>
              <a:pathLst>
                <a:path w="24" h="39" extrusionOk="0">
                  <a:moveTo>
                    <a:pt x="1" y="11"/>
                  </a:moveTo>
                  <a:cubicBezTo>
                    <a:pt x="2" y="5"/>
                    <a:pt x="6" y="0"/>
                    <a:pt x="12" y="0"/>
                  </a:cubicBezTo>
                  <a:cubicBezTo>
                    <a:pt x="19" y="0"/>
                    <a:pt x="23" y="4"/>
                    <a:pt x="23" y="11"/>
                  </a:cubicBezTo>
                  <a:cubicBezTo>
                    <a:pt x="23" y="31"/>
                    <a:pt x="23" y="31"/>
                    <a:pt x="23" y="31"/>
                  </a:cubicBezTo>
                  <a:cubicBezTo>
                    <a:pt x="23" y="35"/>
                    <a:pt x="23" y="37"/>
                    <a:pt x="24" y="38"/>
                  </a:cubicBezTo>
                  <a:cubicBezTo>
                    <a:pt x="19" y="38"/>
                    <a:pt x="19" y="38"/>
                    <a:pt x="19"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6" y="4"/>
                    <a:pt x="13" y="4"/>
                  </a:cubicBezTo>
                  <a:cubicBezTo>
                    <a:pt x="9" y="4"/>
                    <a:pt x="7" y="8"/>
                    <a:pt x="6" y="12"/>
                  </a:cubicBezTo>
                  <a:lnTo>
                    <a:pt x="1" y="11"/>
                  </a:lnTo>
                  <a:close/>
                  <a:moveTo>
                    <a:pt x="18" y="18"/>
                  </a:moveTo>
                  <a:cubicBezTo>
                    <a:pt x="13" y="19"/>
                    <a:pt x="6" y="23"/>
                    <a:pt x="6" y="29"/>
                  </a:cubicBezTo>
                  <a:cubicBezTo>
                    <a:pt x="6" y="32"/>
                    <a:pt x="7" y="34"/>
                    <a:pt x="11" y="34"/>
                  </a:cubicBezTo>
                  <a:cubicBezTo>
                    <a:pt x="14"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14" name="Google Shape;914;p54"/>
            <p:cNvSpPr/>
            <p:nvPr/>
          </p:nvSpPr>
          <p:spPr>
            <a:xfrm>
              <a:off x="6570663" y="4540250"/>
              <a:ext cx="14287"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15" name="Google Shape;915;p54"/>
            <p:cNvSpPr/>
            <p:nvPr/>
          </p:nvSpPr>
          <p:spPr>
            <a:xfrm>
              <a:off x="6648450" y="4540250"/>
              <a:ext cx="69850" cy="144463"/>
            </a:xfrm>
            <a:custGeom>
              <a:avLst/>
              <a:gdLst/>
              <a:ahLst/>
              <a:cxnLst/>
              <a:rect l="l" t="t" r="r" b="b"/>
              <a:pathLst>
                <a:path w="26" h="53" extrusionOk="0">
                  <a:moveTo>
                    <a:pt x="20" y="14"/>
                  </a:moveTo>
                  <a:cubicBezTo>
                    <a:pt x="20" y="8"/>
                    <a:pt x="18" y="4"/>
                    <a:pt x="12" y="4"/>
                  </a:cubicBezTo>
                  <a:cubicBezTo>
                    <a:pt x="8" y="4"/>
                    <a:pt x="5" y="7"/>
                    <a:pt x="5" y="11"/>
                  </a:cubicBezTo>
                  <a:cubicBezTo>
                    <a:pt x="5" y="23"/>
                    <a:pt x="26" y="23"/>
                    <a:pt x="26" y="39"/>
                  </a:cubicBezTo>
                  <a:cubicBezTo>
                    <a:pt x="26" y="48"/>
                    <a:pt x="21" y="53"/>
                    <a:pt x="13" y="53"/>
                  </a:cubicBezTo>
                  <a:cubicBezTo>
                    <a:pt x="5" y="53"/>
                    <a:pt x="0" y="47"/>
                    <a:pt x="0" y="38"/>
                  </a:cubicBezTo>
                  <a:cubicBezTo>
                    <a:pt x="5" y="38"/>
                    <a:pt x="5" y="38"/>
                    <a:pt x="5" y="38"/>
                  </a:cubicBezTo>
                  <a:cubicBezTo>
                    <a:pt x="5" y="44"/>
                    <a:pt x="8" y="48"/>
                    <a:pt x="13" y="48"/>
                  </a:cubicBezTo>
                  <a:cubicBezTo>
                    <a:pt x="18" y="48"/>
                    <a:pt x="21" y="45"/>
                    <a:pt x="21" y="39"/>
                  </a:cubicBezTo>
                  <a:cubicBezTo>
                    <a:pt x="21" y="28"/>
                    <a:pt x="0" y="26"/>
                    <a:pt x="0" y="12"/>
                  </a:cubicBezTo>
                  <a:cubicBezTo>
                    <a:pt x="0" y="4"/>
                    <a:pt x="5" y="0"/>
                    <a:pt x="13" y="0"/>
                  </a:cubicBezTo>
                  <a:cubicBezTo>
                    <a:pt x="20" y="0"/>
                    <a:pt x="25" y="5"/>
                    <a:pt x="25" y="14"/>
                  </a:cubicBezTo>
                  <a:lnTo>
                    <a:pt x="20"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16" name="Google Shape;916;p54"/>
            <p:cNvSpPr/>
            <p:nvPr/>
          </p:nvSpPr>
          <p:spPr>
            <a:xfrm>
              <a:off x="6726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2" y="47"/>
                    <a:pt x="14" y="47"/>
                  </a:cubicBezTo>
                  <a:cubicBezTo>
                    <a:pt x="15" y="47"/>
                    <a:pt x="16" y="46"/>
                    <a:pt x="17" y="46"/>
                  </a:cubicBezTo>
                  <a:cubicBezTo>
                    <a:pt x="17" y="50"/>
                    <a:pt x="17" y="50"/>
                    <a:pt x="17" y="50"/>
                  </a:cubicBezTo>
                  <a:cubicBezTo>
                    <a:pt x="16" y="50"/>
                    <a:pt x="15" y="51"/>
                    <a:pt x="12"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17" name="Google Shape;917;p54"/>
            <p:cNvSpPr/>
            <p:nvPr/>
          </p:nvSpPr>
          <p:spPr>
            <a:xfrm>
              <a:off x="6794500" y="4581525"/>
              <a:ext cx="55562" cy="103188"/>
            </a:xfrm>
            <a:custGeom>
              <a:avLst/>
              <a:gdLst/>
              <a:ahLst/>
              <a:cxnLst/>
              <a:rect l="l" t="t" r="r" b="b"/>
              <a:pathLst>
                <a:path w="21" h="38" extrusionOk="0">
                  <a:moveTo>
                    <a:pt x="21" y="37"/>
                  </a:moveTo>
                  <a:cubicBezTo>
                    <a:pt x="16" y="37"/>
                    <a:pt x="16" y="37"/>
                    <a:pt x="16" y="37"/>
                  </a:cubicBezTo>
                  <a:cubicBezTo>
                    <a:pt x="16" y="33"/>
                    <a:pt x="16" y="33"/>
                    <a:pt x="16" y="33"/>
                  </a:cubicBezTo>
                  <a:cubicBezTo>
                    <a:pt x="14" y="35"/>
                    <a:pt x="10" y="38"/>
                    <a:pt x="8" y="38"/>
                  </a:cubicBezTo>
                  <a:cubicBezTo>
                    <a:pt x="3" y="38"/>
                    <a:pt x="0" y="35"/>
                    <a:pt x="0" y="28"/>
                  </a:cubicBezTo>
                  <a:cubicBezTo>
                    <a:pt x="0" y="0"/>
                    <a:pt x="0" y="0"/>
                    <a:pt x="0" y="0"/>
                  </a:cubicBezTo>
                  <a:cubicBezTo>
                    <a:pt x="5" y="0"/>
                    <a:pt x="5" y="0"/>
                    <a:pt x="5" y="0"/>
                  </a:cubicBezTo>
                  <a:cubicBezTo>
                    <a:pt x="5" y="27"/>
                    <a:pt x="5" y="27"/>
                    <a:pt x="5" y="27"/>
                  </a:cubicBezTo>
                  <a:cubicBezTo>
                    <a:pt x="5" y="31"/>
                    <a:pt x="6" y="33"/>
                    <a:pt x="9" y="33"/>
                  </a:cubicBezTo>
                  <a:cubicBezTo>
                    <a:pt x="11" y="33"/>
                    <a:pt x="14" y="32"/>
                    <a:pt x="16" y="29"/>
                  </a:cubicBezTo>
                  <a:cubicBezTo>
                    <a:pt x="16" y="0"/>
                    <a:pt x="16" y="0"/>
                    <a:pt x="16" y="0"/>
                  </a:cubicBezTo>
                  <a:cubicBezTo>
                    <a:pt x="21" y="0"/>
                    <a:pt x="21" y="0"/>
                    <a:pt x="21" y="0"/>
                  </a:cubicBezTo>
                  <a:lnTo>
                    <a:pt x="21" y="3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18" name="Google Shape;918;p54"/>
            <p:cNvSpPr/>
            <p:nvPr/>
          </p:nvSpPr>
          <p:spPr>
            <a:xfrm>
              <a:off x="6873875" y="4540250"/>
              <a:ext cx="61912" cy="144463"/>
            </a:xfrm>
            <a:custGeom>
              <a:avLst/>
              <a:gdLst/>
              <a:ahLst/>
              <a:cxnLst/>
              <a:rect l="l" t="t" r="r" b="b"/>
              <a:pathLst>
                <a:path w="23" h="53" extrusionOk="0">
                  <a:moveTo>
                    <a:pt x="18" y="48"/>
                  </a:moveTo>
                  <a:cubicBezTo>
                    <a:pt x="18" y="48"/>
                    <a:pt x="18" y="48"/>
                    <a:pt x="18" y="48"/>
                  </a:cubicBezTo>
                  <a:cubicBezTo>
                    <a:pt x="16" y="51"/>
                    <a:pt x="13" y="53"/>
                    <a:pt x="10" y="53"/>
                  </a:cubicBezTo>
                  <a:cubicBezTo>
                    <a:pt x="4" y="53"/>
                    <a:pt x="0" y="48"/>
                    <a:pt x="0" y="33"/>
                  </a:cubicBezTo>
                  <a:cubicBezTo>
                    <a:pt x="0" y="19"/>
                    <a:pt x="4" y="14"/>
                    <a:pt x="10" y="14"/>
                  </a:cubicBezTo>
                  <a:cubicBezTo>
                    <a:pt x="13" y="14"/>
                    <a:pt x="15" y="16"/>
                    <a:pt x="17" y="18"/>
                  </a:cubicBezTo>
                  <a:cubicBezTo>
                    <a:pt x="17" y="0"/>
                    <a:pt x="17" y="0"/>
                    <a:pt x="17" y="0"/>
                  </a:cubicBezTo>
                  <a:cubicBezTo>
                    <a:pt x="22" y="0"/>
                    <a:pt x="22" y="0"/>
                    <a:pt x="22" y="0"/>
                  </a:cubicBezTo>
                  <a:cubicBezTo>
                    <a:pt x="22" y="42"/>
                    <a:pt x="22" y="42"/>
                    <a:pt x="22" y="42"/>
                  </a:cubicBezTo>
                  <a:cubicBezTo>
                    <a:pt x="22" y="47"/>
                    <a:pt x="22" y="50"/>
                    <a:pt x="23" y="52"/>
                  </a:cubicBezTo>
                  <a:cubicBezTo>
                    <a:pt x="18" y="52"/>
                    <a:pt x="18" y="52"/>
                    <a:pt x="18" y="52"/>
                  </a:cubicBezTo>
                  <a:lnTo>
                    <a:pt x="18" y="48"/>
                  </a:lnTo>
                  <a:close/>
                  <a:moveTo>
                    <a:pt x="17" y="22"/>
                  </a:moveTo>
                  <a:cubicBezTo>
                    <a:pt x="16" y="20"/>
                    <a:pt x="14" y="18"/>
                    <a:pt x="11" y="18"/>
                  </a:cubicBezTo>
                  <a:cubicBezTo>
                    <a:pt x="7" y="18"/>
                    <a:pt x="5" y="22"/>
                    <a:pt x="5" y="33"/>
                  </a:cubicBezTo>
                  <a:cubicBezTo>
                    <a:pt x="5" y="45"/>
                    <a:pt x="7" y="48"/>
                    <a:pt x="12" y="48"/>
                  </a:cubicBezTo>
                  <a:cubicBezTo>
                    <a:pt x="13" y="48"/>
                    <a:pt x="15" y="47"/>
                    <a:pt x="17" y="45"/>
                  </a:cubicBezTo>
                  <a:lnTo>
                    <a:pt x="17" y="2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19" name="Google Shape;919;p54"/>
            <p:cNvSpPr/>
            <p:nvPr/>
          </p:nvSpPr>
          <p:spPr>
            <a:xfrm>
              <a:off x="6954838"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20" name="Google Shape;920;p54"/>
            <p:cNvSpPr/>
            <p:nvPr/>
          </p:nvSpPr>
          <p:spPr>
            <a:xfrm>
              <a:off x="7035800"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21" name="Google Shape;921;p54"/>
            <p:cNvSpPr/>
            <p:nvPr/>
          </p:nvSpPr>
          <p:spPr>
            <a:xfrm>
              <a:off x="7107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22" name="Google Shape;922;p54"/>
            <p:cNvSpPr/>
            <p:nvPr/>
          </p:nvSpPr>
          <p:spPr>
            <a:xfrm>
              <a:off x="7165975" y="4578350"/>
              <a:ext cx="60325" cy="106363"/>
            </a:xfrm>
            <a:custGeom>
              <a:avLst/>
              <a:gdLst/>
              <a:ahLst/>
              <a:cxnLst/>
              <a:rect l="l" t="t" r="r" b="b"/>
              <a:pathLst>
                <a:path w="22" h="39" extrusionOk="0">
                  <a:moveTo>
                    <a:pt x="17" y="10"/>
                  </a:moveTo>
                  <a:cubicBezTo>
                    <a:pt x="16" y="7"/>
                    <a:pt x="15" y="4"/>
                    <a:pt x="11" y="4"/>
                  </a:cubicBezTo>
                  <a:cubicBezTo>
                    <a:pt x="8" y="4"/>
                    <a:pt x="7" y="6"/>
                    <a:pt x="7" y="9"/>
                  </a:cubicBezTo>
                  <a:cubicBezTo>
                    <a:pt x="7" y="16"/>
                    <a:pt x="22" y="17"/>
                    <a:pt x="22" y="28"/>
                  </a:cubicBezTo>
                  <a:cubicBezTo>
                    <a:pt x="22" y="34"/>
                    <a:pt x="18" y="39"/>
                    <a:pt x="12" y="39"/>
                  </a:cubicBezTo>
                  <a:cubicBezTo>
                    <a:pt x="6" y="39"/>
                    <a:pt x="2" y="35"/>
                    <a:pt x="0" y="29"/>
                  </a:cubicBezTo>
                  <a:cubicBezTo>
                    <a:pt x="5" y="28"/>
                    <a:pt x="5" y="28"/>
                    <a:pt x="5" y="28"/>
                  </a:cubicBezTo>
                  <a:cubicBezTo>
                    <a:pt x="6" y="31"/>
                    <a:pt x="8" y="34"/>
                    <a:pt x="12" y="34"/>
                  </a:cubicBezTo>
                  <a:cubicBezTo>
                    <a:pt x="15" y="34"/>
                    <a:pt x="17" y="32"/>
                    <a:pt x="17" y="29"/>
                  </a:cubicBezTo>
                  <a:cubicBezTo>
                    <a:pt x="17" y="20"/>
                    <a:pt x="2" y="20"/>
                    <a:pt x="2" y="9"/>
                  </a:cubicBezTo>
                  <a:cubicBezTo>
                    <a:pt x="2" y="4"/>
                    <a:pt x="6" y="0"/>
                    <a:pt x="11" y="0"/>
                  </a:cubicBezTo>
                  <a:cubicBezTo>
                    <a:pt x="17" y="0"/>
                    <a:pt x="20" y="3"/>
                    <a:pt x="21" y="9"/>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23" name="Google Shape;923;p54"/>
            <p:cNvSpPr/>
            <p:nvPr/>
          </p:nvSpPr>
          <p:spPr>
            <a:xfrm>
              <a:off x="5756275" y="4783138"/>
              <a:ext cx="61912" cy="103188"/>
            </a:xfrm>
            <a:custGeom>
              <a:avLst/>
              <a:gdLst/>
              <a:ahLst/>
              <a:cxnLst/>
              <a:rect l="l" t="t" r="r" b="b"/>
              <a:pathLst>
                <a:path w="23" h="38" extrusionOk="0">
                  <a:moveTo>
                    <a:pt x="1" y="10"/>
                  </a:moveTo>
                  <a:cubicBezTo>
                    <a:pt x="2" y="5"/>
                    <a:pt x="5" y="0"/>
                    <a:pt x="12" y="0"/>
                  </a:cubicBezTo>
                  <a:cubicBezTo>
                    <a:pt x="19"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4"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24" name="Google Shape;924;p54"/>
            <p:cNvSpPr/>
            <p:nvPr/>
          </p:nvSpPr>
          <p:spPr>
            <a:xfrm>
              <a:off x="5843588" y="4783138"/>
              <a:ext cx="57150" cy="101600"/>
            </a:xfrm>
            <a:custGeom>
              <a:avLst/>
              <a:gdLst/>
              <a:ahLst/>
              <a:cxnLst/>
              <a:rect l="l" t="t" r="r" b="b"/>
              <a:pathLst>
                <a:path w="21" h="37" extrusionOk="0">
                  <a:moveTo>
                    <a:pt x="0" y="0"/>
                  </a:moveTo>
                  <a:cubicBezTo>
                    <a:pt x="5" y="0"/>
                    <a:pt x="5" y="0"/>
                    <a:pt x="5" y="0"/>
                  </a:cubicBezTo>
                  <a:cubicBezTo>
                    <a:pt x="5" y="4"/>
                    <a:pt x="5" y="4"/>
                    <a:pt x="5" y="4"/>
                  </a:cubicBezTo>
                  <a:cubicBezTo>
                    <a:pt x="7" y="2"/>
                    <a:pt x="11" y="0"/>
                    <a:pt x="13" y="0"/>
                  </a:cubicBezTo>
                  <a:cubicBezTo>
                    <a:pt x="18" y="0"/>
                    <a:pt x="21" y="2"/>
                    <a:pt x="21" y="9"/>
                  </a:cubicBezTo>
                  <a:cubicBezTo>
                    <a:pt x="21" y="37"/>
                    <a:pt x="21" y="37"/>
                    <a:pt x="21" y="37"/>
                  </a:cubicBezTo>
                  <a:cubicBezTo>
                    <a:pt x="16" y="37"/>
                    <a:pt x="16" y="37"/>
                    <a:pt x="16" y="37"/>
                  </a:cubicBezTo>
                  <a:cubicBezTo>
                    <a:pt x="16" y="10"/>
                    <a:pt x="16" y="10"/>
                    <a:pt x="16" y="10"/>
                  </a:cubicBezTo>
                  <a:cubicBezTo>
                    <a:pt x="16" y="6"/>
                    <a:pt x="15" y="4"/>
                    <a:pt x="12" y="4"/>
                  </a:cubicBezTo>
                  <a:cubicBezTo>
                    <a:pt x="10" y="4"/>
                    <a:pt x="7" y="6"/>
                    <a:pt x="5" y="8"/>
                  </a:cubicBezTo>
                  <a:cubicBezTo>
                    <a:pt x="5" y="37"/>
                    <a:pt x="5" y="37"/>
                    <a:pt x="5"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25" name="Google Shape;925;p54"/>
            <p:cNvSpPr/>
            <p:nvPr/>
          </p:nvSpPr>
          <p:spPr>
            <a:xfrm>
              <a:off x="5924550" y="4745038"/>
              <a:ext cx="61912" cy="141288"/>
            </a:xfrm>
            <a:custGeom>
              <a:avLst/>
              <a:gdLst/>
              <a:ahLst/>
              <a:cxnLst/>
              <a:rect l="l" t="t" r="r" b="b"/>
              <a:pathLst>
                <a:path w="23" h="52" extrusionOk="0">
                  <a:moveTo>
                    <a:pt x="18" y="48"/>
                  </a:moveTo>
                  <a:cubicBezTo>
                    <a:pt x="18" y="48"/>
                    <a:pt x="18" y="48"/>
                    <a:pt x="18" y="48"/>
                  </a:cubicBezTo>
                  <a:cubicBezTo>
                    <a:pt x="16" y="50"/>
                    <a:pt x="14" y="52"/>
                    <a:pt x="11" y="52"/>
                  </a:cubicBezTo>
                  <a:cubicBezTo>
                    <a:pt x="5" y="52"/>
                    <a:pt x="0" y="47"/>
                    <a:pt x="0" y="33"/>
                  </a:cubicBezTo>
                  <a:cubicBezTo>
                    <a:pt x="0" y="19"/>
                    <a:pt x="5" y="14"/>
                    <a:pt x="11" y="14"/>
                  </a:cubicBezTo>
                  <a:cubicBezTo>
                    <a:pt x="13" y="14"/>
                    <a:pt x="16" y="15"/>
                    <a:pt x="17" y="17"/>
                  </a:cubicBezTo>
                  <a:cubicBezTo>
                    <a:pt x="17" y="0"/>
                    <a:pt x="17" y="0"/>
                    <a:pt x="17" y="0"/>
                  </a:cubicBezTo>
                  <a:cubicBezTo>
                    <a:pt x="23" y="0"/>
                    <a:pt x="23" y="0"/>
                    <a:pt x="23" y="0"/>
                  </a:cubicBezTo>
                  <a:cubicBezTo>
                    <a:pt x="23" y="41"/>
                    <a:pt x="23" y="41"/>
                    <a:pt x="23" y="41"/>
                  </a:cubicBezTo>
                  <a:cubicBezTo>
                    <a:pt x="23" y="46"/>
                    <a:pt x="23" y="49"/>
                    <a:pt x="23" y="51"/>
                  </a:cubicBezTo>
                  <a:cubicBezTo>
                    <a:pt x="19" y="51"/>
                    <a:pt x="19" y="51"/>
                    <a:pt x="19" y="51"/>
                  </a:cubicBezTo>
                  <a:lnTo>
                    <a:pt x="18" y="48"/>
                  </a:lnTo>
                  <a:close/>
                  <a:moveTo>
                    <a:pt x="17" y="21"/>
                  </a:moveTo>
                  <a:cubicBezTo>
                    <a:pt x="16" y="20"/>
                    <a:pt x="14" y="18"/>
                    <a:pt x="12" y="18"/>
                  </a:cubicBezTo>
                  <a:cubicBezTo>
                    <a:pt x="8" y="18"/>
                    <a:pt x="5" y="21"/>
                    <a:pt x="5" y="33"/>
                  </a:cubicBezTo>
                  <a:cubicBezTo>
                    <a:pt x="5" y="44"/>
                    <a:pt x="8" y="48"/>
                    <a:pt x="12" y="48"/>
                  </a:cubicBezTo>
                  <a:cubicBezTo>
                    <a:pt x="14" y="48"/>
                    <a:pt x="16" y="46"/>
                    <a:pt x="17" y="44"/>
                  </a:cubicBezTo>
                  <a:lnTo>
                    <a:pt x="17" y="2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26" name="Google Shape;926;p54"/>
            <p:cNvSpPr/>
            <p:nvPr/>
          </p:nvSpPr>
          <p:spPr>
            <a:xfrm>
              <a:off x="6048375" y="4741863"/>
              <a:ext cx="71437" cy="144463"/>
            </a:xfrm>
            <a:custGeom>
              <a:avLst/>
              <a:gdLst/>
              <a:ahLst/>
              <a:cxnLst/>
              <a:rect l="l" t="t" r="r" b="b"/>
              <a:pathLst>
                <a:path w="27" h="53" extrusionOk="0">
                  <a:moveTo>
                    <a:pt x="21" y="14"/>
                  </a:moveTo>
                  <a:cubicBezTo>
                    <a:pt x="21" y="9"/>
                    <a:pt x="18" y="5"/>
                    <a:pt x="13" y="5"/>
                  </a:cubicBezTo>
                  <a:cubicBezTo>
                    <a:pt x="9" y="5"/>
                    <a:pt x="6" y="8"/>
                    <a:pt x="6" y="12"/>
                  </a:cubicBezTo>
                  <a:cubicBezTo>
                    <a:pt x="6" y="23"/>
                    <a:pt x="27" y="23"/>
                    <a:pt x="27" y="40"/>
                  </a:cubicBezTo>
                  <a:cubicBezTo>
                    <a:pt x="27" y="48"/>
                    <a:pt x="22" y="53"/>
                    <a:pt x="13" y="53"/>
                  </a:cubicBezTo>
                  <a:cubicBezTo>
                    <a:pt x="5" y="53"/>
                    <a:pt x="1" y="47"/>
                    <a:pt x="0" y="39"/>
                  </a:cubicBezTo>
                  <a:cubicBezTo>
                    <a:pt x="6" y="39"/>
                    <a:pt x="6" y="39"/>
                    <a:pt x="6" y="39"/>
                  </a:cubicBezTo>
                  <a:cubicBezTo>
                    <a:pt x="6" y="45"/>
                    <a:pt x="9" y="48"/>
                    <a:pt x="14" y="48"/>
                  </a:cubicBezTo>
                  <a:cubicBezTo>
                    <a:pt x="19" y="48"/>
                    <a:pt x="22" y="45"/>
                    <a:pt x="22" y="40"/>
                  </a:cubicBezTo>
                  <a:cubicBezTo>
                    <a:pt x="22" y="28"/>
                    <a:pt x="1" y="27"/>
                    <a:pt x="1" y="12"/>
                  </a:cubicBezTo>
                  <a:cubicBezTo>
                    <a:pt x="1" y="5"/>
                    <a:pt x="6" y="0"/>
                    <a:pt x="13" y="0"/>
                  </a:cubicBezTo>
                  <a:cubicBezTo>
                    <a:pt x="21" y="0"/>
                    <a:pt x="26" y="5"/>
                    <a:pt x="26" y="14"/>
                  </a:cubicBezTo>
                  <a:lnTo>
                    <a:pt x="21"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27" name="Google Shape;927;p54"/>
            <p:cNvSpPr/>
            <p:nvPr/>
          </p:nvSpPr>
          <p:spPr>
            <a:xfrm>
              <a:off x="6134100" y="4783138"/>
              <a:ext cx="58737" cy="103188"/>
            </a:xfrm>
            <a:custGeom>
              <a:avLst/>
              <a:gdLst/>
              <a:ahLst/>
              <a:cxnLst/>
              <a:rect l="l" t="t" r="r" b="b"/>
              <a:pathLst>
                <a:path w="22" h="38" extrusionOk="0">
                  <a:moveTo>
                    <a:pt x="17" y="11"/>
                  </a:moveTo>
                  <a:cubicBezTo>
                    <a:pt x="17" y="6"/>
                    <a:pt x="14" y="4"/>
                    <a:pt x="11" y="4"/>
                  </a:cubicBezTo>
                  <a:cubicBezTo>
                    <a:pt x="7" y="4"/>
                    <a:pt x="5" y="7"/>
                    <a:pt x="5" y="19"/>
                  </a:cubicBezTo>
                  <a:cubicBezTo>
                    <a:pt x="5" y="31"/>
                    <a:pt x="7" y="34"/>
                    <a:pt x="11" y="34"/>
                  </a:cubicBezTo>
                  <a:cubicBezTo>
                    <a:pt x="15" y="34"/>
                    <a:pt x="16" y="32"/>
                    <a:pt x="17" y="26"/>
                  </a:cubicBezTo>
                  <a:cubicBezTo>
                    <a:pt x="22" y="26"/>
                    <a:pt x="22" y="26"/>
                    <a:pt x="22" y="26"/>
                  </a:cubicBezTo>
                  <a:cubicBezTo>
                    <a:pt x="21" y="33"/>
                    <a:pt x="18" y="38"/>
                    <a:pt x="11" y="38"/>
                  </a:cubicBezTo>
                  <a:cubicBezTo>
                    <a:pt x="3" y="38"/>
                    <a:pt x="0" y="32"/>
                    <a:pt x="0" y="19"/>
                  </a:cubicBezTo>
                  <a:cubicBezTo>
                    <a:pt x="0" y="5"/>
                    <a:pt x="3" y="0"/>
                    <a:pt x="11" y="0"/>
                  </a:cubicBezTo>
                  <a:cubicBezTo>
                    <a:pt x="18" y="0"/>
                    <a:pt x="21" y="4"/>
                    <a:pt x="22" y="11"/>
                  </a:cubicBezTo>
                  <a:lnTo>
                    <a:pt x="17" y="1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28" name="Google Shape;928;p54"/>
            <p:cNvSpPr/>
            <p:nvPr/>
          </p:nvSpPr>
          <p:spPr>
            <a:xfrm>
              <a:off x="6215063" y="4745038"/>
              <a:ext cx="58737" cy="139700"/>
            </a:xfrm>
            <a:custGeom>
              <a:avLst/>
              <a:gdLst/>
              <a:ahLst/>
              <a:cxnLst/>
              <a:rect l="l" t="t" r="r" b="b"/>
              <a:pathLst>
                <a:path w="22" h="51" extrusionOk="0">
                  <a:moveTo>
                    <a:pt x="0" y="0"/>
                  </a:moveTo>
                  <a:cubicBezTo>
                    <a:pt x="5" y="0"/>
                    <a:pt x="5" y="0"/>
                    <a:pt x="5" y="0"/>
                  </a:cubicBezTo>
                  <a:cubicBezTo>
                    <a:pt x="5" y="18"/>
                    <a:pt x="5" y="18"/>
                    <a:pt x="5" y="18"/>
                  </a:cubicBezTo>
                  <a:cubicBezTo>
                    <a:pt x="8" y="16"/>
                    <a:pt x="11" y="14"/>
                    <a:pt x="14" y="14"/>
                  </a:cubicBezTo>
                  <a:cubicBezTo>
                    <a:pt x="19" y="14"/>
                    <a:pt x="22" y="16"/>
                    <a:pt x="22" y="23"/>
                  </a:cubicBezTo>
                  <a:cubicBezTo>
                    <a:pt x="22" y="51"/>
                    <a:pt x="22" y="51"/>
                    <a:pt x="22" y="51"/>
                  </a:cubicBezTo>
                  <a:cubicBezTo>
                    <a:pt x="17" y="51"/>
                    <a:pt x="17" y="51"/>
                    <a:pt x="17" y="51"/>
                  </a:cubicBezTo>
                  <a:cubicBezTo>
                    <a:pt x="17" y="24"/>
                    <a:pt x="17" y="24"/>
                    <a:pt x="17" y="24"/>
                  </a:cubicBezTo>
                  <a:cubicBezTo>
                    <a:pt x="17" y="20"/>
                    <a:pt x="15" y="18"/>
                    <a:pt x="12" y="18"/>
                  </a:cubicBezTo>
                  <a:cubicBezTo>
                    <a:pt x="10" y="18"/>
                    <a:pt x="8" y="20"/>
                    <a:pt x="5" y="22"/>
                  </a:cubicBezTo>
                  <a:cubicBezTo>
                    <a:pt x="5" y="51"/>
                    <a:pt x="5" y="51"/>
                    <a:pt x="5" y="51"/>
                  </a:cubicBezTo>
                  <a:cubicBezTo>
                    <a:pt x="0" y="51"/>
                    <a:pt x="0" y="51"/>
                    <a:pt x="0" y="51"/>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29" name="Google Shape;929;p54"/>
            <p:cNvSpPr/>
            <p:nvPr/>
          </p:nvSpPr>
          <p:spPr>
            <a:xfrm>
              <a:off x="6292850" y="4783138"/>
              <a:ext cx="60325" cy="103188"/>
            </a:xfrm>
            <a:custGeom>
              <a:avLst/>
              <a:gdLst/>
              <a:ahLst/>
              <a:cxnLst/>
              <a:rect l="l" t="t" r="r" b="b"/>
              <a:pathLst>
                <a:path w="23" h="38" extrusionOk="0">
                  <a:moveTo>
                    <a:pt x="12" y="0"/>
                  </a:moveTo>
                  <a:cubicBezTo>
                    <a:pt x="19" y="0"/>
                    <a:pt x="23" y="5"/>
                    <a:pt x="23" y="19"/>
                  </a:cubicBezTo>
                  <a:cubicBezTo>
                    <a:pt x="23" y="32"/>
                    <a:pt x="19" y="38"/>
                    <a:pt x="12" y="38"/>
                  </a:cubicBezTo>
                  <a:cubicBezTo>
                    <a:pt x="4" y="38"/>
                    <a:pt x="0" y="32"/>
                    <a:pt x="0" y="19"/>
                  </a:cubicBezTo>
                  <a:cubicBezTo>
                    <a:pt x="0" y="5"/>
                    <a:pt x="4" y="0"/>
                    <a:pt x="12" y="0"/>
                  </a:cubicBezTo>
                  <a:close/>
                  <a:moveTo>
                    <a:pt x="12" y="34"/>
                  </a:moveTo>
                  <a:cubicBezTo>
                    <a:pt x="16" y="34"/>
                    <a:pt x="18" y="31"/>
                    <a:pt x="18" y="19"/>
                  </a:cubicBezTo>
                  <a:cubicBezTo>
                    <a:pt x="18" y="7"/>
                    <a:pt x="16" y="4"/>
                    <a:pt x="12" y="4"/>
                  </a:cubicBezTo>
                  <a:cubicBezTo>
                    <a:pt x="7" y="4"/>
                    <a:pt x="5" y="7"/>
                    <a:pt x="5" y="19"/>
                  </a:cubicBezTo>
                  <a:cubicBezTo>
                    <a:pt x="5" y="31"/>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30" name="Google Shape;930;p54"/>
            <p:cNvSpPr/>
            <p:nvPr/>
          </p:nvSpPr>
          <p:spPr>
            <a:xfrm>
              <a:off x="6375400" y="4745038"/>
              <a:ext cx="12700" cy="1397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31" name="Google Shape;931;p54"/>
            <p:cNvSpPr/>
            <p:nvPr/>
          </p:nvSpPr>
          <p:spPr>
            <a:xfrm>
              <a:off x="6413500" y="4783138"/>
              <a:ext cx="61912" cy="103188"/>
            </a:xfrm>
            <a:custGeom>
              <a:avLst/>
              <a:gdLst/>
              <a:ahLst/>
              <a:cxnLst/>
              <a:rect l="l" t="t" r="r" b="b"/>
              <a:pathLst>
                <a:path w="23" h="38" extrusionOk="0">
                  <a:moveTo>
                    <a:pt x="1" y="10"/>
                  </a:moveTo>
                  <a:cubicBezTo>
                    <a:pt x="2" y="5"/>
                    <a:pt x="5" y="0"/>
                    <a:pt x="12" y="0"/>
                  </a:cubicBezTo>
                  <a:cubicBezTo>
                    <a:pt x="18"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3"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32" name="Google Shape;932;p54"/>
            <p:cNvSpPr/>
            <p:nvPr/>
          </p:nvSpPr>
          <p:spPr>
            <a:xfrm>
              <a:off x="6499225" y="4783138"/>
              <a:ext cx="39687" cy="101600"/>
            </a:xfrm>
            <a:custGeom>
              <a:avLst/>
              <a:gdLst/>
              <a:ahLst/>
              <a:cxnLst/>
              <a:rect l="l" t="t" r="r" b="b"/>
              <a:pathLst>
                <a:path w="15" h="37" extrusionOk="0">
                  <a:moveTo>
                    <a:pt x="0" y="0"/>
                  </a:moveTo>
                  <a:cubicBezTo>
                    <a:pt x="6" y="0"/>
                    <a:pt x="6" y="0"/>
                    <a:pt x="6" y="0"/>
                  </a:cubicBezTo>
                  <a:cubicBezTo>
                    <a:pt x="6" y="5"/>
                    <a:pt x="6" y="5"/>
                    <a:pt x="6" y="5"/>
                  </a:cubicBezTo>
                  <a:cubicBezTo>
                    <a:pt x="6" y="5"/>
                    <a:pt x="6" y="5"/>
                    <a:pt x="6" y="5"/>
                  </a:cubicBezTo>
                  <a:cubicBezTo>
                    <a:pt x="9" y="0"/>
                    <a:pt x="11" y="0"/>
                    <a:pt x="15" y="0"/>
                  </a:cubicBezTo>
                  <a:cubicBezTo>
                    <a:pt x="15" y="4"/>
                    <a:pt x="15" y="4"/>
                    <a:pt x="15" y="4"/>
                  </a:cubicBezTo>
                  <a:cubicBezTo>
                    <a:pt x="11" y="4"/>
                    <a:pt x="8" y="6"/>
                    <a:pt x="6" y="11"/>
                  </a:cubicBezTo>
                  <a:cubicBezTo>
                    <a:pt x="6" y="37"/>
                    <a:pt x="6" y="37"/>
                    <a:pt x="6"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33" name="Google Shape;933;p54"/>
            <p:cNvSpPr/>
            <p:nvPr/>
          </p:nvSpPr>
          <p:spPr>
            <a:xfrm>
              <a:off x="6546850" y="4783138"/>
              <a:ext cx="58737" cy="103188"/>
            </a:xfrm>
            <a:custGeom>
              <a:avLst/>
              <a:gdLst/>
              <a:ahLst/>
              <a:cxnLst/>
              <a:rect l="l" t="t" r="r" b="b"/>
              <a:pathLst>
                <a:path w="22" h="38" extrusionOk="0">
                  <a:moveTo>
                    <a:pt x="17" y="10"/>
                  </a:moveTo>
                  <a:cubicBezTo>
                    <a:pt x="16" y="6"/>
                    <a:pt x="15" y="4"/>
                    <a:pt x="11" y="4"/>
                  </a:cubicBezTo>
                  <a:cubicBezTo>
                    <a:pt x="8" y="4"/>
                    <a:pt x="6" y="6"/>
                    <a:pt x="6" y="8"/>
                  </a:cubicBezTo>
                  <a:cubicBezTo>
                    <a:pt x="6" y="16"/>
                    <a:pt x="22" y="16"/>
                    <a:pt x="22" y="28"/>
                  </a:cubicBezTo>
                  <a:cubicBezTo>
                    <a:pt x="22" y="34"/>
                    <a:pt x="18" y="38"/>
                    <a:pt x="12" y="38"/>
                  </a:cubicBezTo>
                  <a:cubicBezTo>
                    <a:pt x="5" y="38"/>
                    <a:pt x="2" y="34"/>
                    <a:pt x="0" y="28"/>
                  </a:cubicBezTo>
                  <a:cubicBezTo>
                    <a:pt x="5" y="27"/>
                    <a:pt x="5" y="27"/>
                    <a:pt x="5" y="27"/>
                  </a:cubicBezTo>
                  <a:cubicBezTo>
                    <a:pt x="6" y="31"/>
                    <a:pt x="8" y="34"/>
                    <a:pt x="12" y="34"/>
                  </a:cubicBezTo>
                  <a:cubicBezTo>
                    <a:pt x="15" y="34"/>
                    <a:pt x="17" y="31"/>
                    <a:pt x="17" y="28"/>
                  </a:cubicBezTo>
                  <a:cubicBezTo>
                    <a:pt x="17" y="20"/>
                    <a:pt x="1" y="19"/>
                    <a:pt x="1" y="9"/>
                  </a:cubicBezTo>
                  <a:cubicBezTo>
                    <a:pt x="1" y="4"/>
                    <a:pt x="5" y="0"/>
                    <a:pt x="11" y="0"/>
                  </a:cubicBezTo>
                  <a:cubicBezTo>
                    <a:pt x="17" y="0"/>
                    <a:pt x="20" y="3"/>
                    <a:pt x="21" y="8"/>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gr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4 Donut Charts - ISS">
  <p:cSld name="4 Donut Charts - ISS">
    <p:spTree>
      <p:nvGrpSpPr>
        <p:cNvPr id="1" name="Shape 934"/>
        <p:cNvGrpSpPr/>
        <p:nvPr/>
      </p:nvGrpSpPr>
      <p:grpSpPr>
        <a:xfrm>
          <a:off x="0" y="0"/>
          <a:ext cx="0" cy="0"/>
          <a:chOff x="0" y="0"/>
          <a:chExt cx="0" cy="0"/>
        </a:xfrm>
      </p:grpSpPr>
      <p:sp>
        <p:nvSpPr>
          <p:cNvPr id="935" name="Google Shape;935;p55"/>
          <p:cNvSpPr txBox="1">
            <a:spLocks noGrp="1"/>
          </p:cNvSpPr>
          <p:nvPr>
            <p:ph type="body" idx="1"/>
          </p:nvPr>
        </p:nvSpPr>
        <p:spPr>
          <a:xfrm>
            <a:off x="5067299" y="1371600"/>
            <a:ext cx="5943603" cy="230832"/>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936" name="Google Shape;936;p55"/>
          <p:cNvSpPr txBox="1">
            <a:spLocks noGrp="1"/>
          </p:cNvSpPr>
          <p:nvPr>
            <p:ph type="body" idx="2"/>
          </p:nvPr>
        </p:nvSpPr>
        <p:spPr>
          <a:xfrm>
            <a:off x="646366" y="5122878"/>
            <a:ext cx="2089151" cy="246221"/>
          </a:xfrm>
          <a:prstGeom prst="rect">
            <a:avLst/>
          </a:prstGeom>
          <a:noFill/>
          <a:ln>
            <a:noFill/>
          </a:ln>
        </p:spPr>
        <p:txBody>
          <a:bodyPr spcFirstLastPara="1" wrap="square" lIns="0" tIns="91425" rIns="0" bIns="0" anchor="t" anchorCtr="0">
            <a:noAutofit/>
          </a:bodyPr>
          <a:lstStyle>
            <a:lvl1pPr marL="457200" lvl="0" indent="-228600" algn="ctr">
              <a:lnSpc>
                <a:spcPct val="100000"/>
              </a:lnSpc>
              <a:spcBef>
                <a:spcPts val="2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937" name="Google Shape;937;p55"/>
          <p:cNvSpPr txBox="1">
            <a:spLocks noGrp="1"/>
          </p:cNvSpPr>
          <p:nvPr>
            <p:ph type="body" idx="3"/>
          </p:nvPr>
        </p:nvSpPr>
        <p:spPr>
          <a:xfrm>
            <a:off x="3519887" y="5122878"/>
            <a:ext cx="2142332" cy="246221"/>
          </a:xfrm>
          <a:prstGeom prst="rect">
            <a:avLst/>
          </a:prstGeom>
          <a:noFill/>
          <a:ln>
            <a:noFill/>
          </a:ln>
        </p:spPr>
        <p:txBody>
          <a:bodyPr spcFirstLastPara="1" wrap="square" lIns="0" tIns="91425" rIns="0" bIns="0" anchor="t" anchorCtr="0">
            <a:noAutofit/>
          </a:bodyPr>
          <a:lstStyle>
            <a:lvl1pPr marL="457200" lvl="0" indent="-228600" algn="ctr">
              <a:lnSpc>
                <a:spcPct val="100000"/>
              </a:lnSpc>
              <a:spcBef>
                <a:spcPts val="2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938" name="Google Shape;938;p55"/>
          <p:cNvSpPr txBox="1">
            <a:spLocks noGrp="1"/>
          </p:cNvSpPr>
          <p:nvPr>
            <p:ph type="body" idx="4"/>
          </p:nvPr>
        </p:nvSpPr>
        <p:spPr>
          <a:xfrm>
            <a:off x="6574653" y="5122878"/>
            <a:ext cx="2095500" cy="246221"/>
          </a:xfrm>
          <a:prstGeom prst="rect">
            <a:avLst/>
          </a:prstGeom>
          <a:noFill/>
          <a:ln>
            <a:noFill/>
          </a:ln>
        </p:spPr>
        <p:txBody>
          <a:bodyPr spcFirstLastPara="1" wrap="square" lIns="0" tIns="91425" rIns="0" bIns="0" anchor="t" anchorCtr="0">
            <a:noAutofit/>
          </a:bodyPr>
          <a:lstStyle>
            <a:lvl1pPr marL="457200" lvl="0" indent="-228600" algn="ctr">
              <a:lnSpc>
                <a:spcPct val="100000"/>
              </a:lnSpc>
              <a:spcBef>
                <a:spcPts val="2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939" name="Google Shape;939;p55"/>
          <p:cNvSpPr txBox="1">
            <a:spLocks noGrp="1"/>
          </p:cNvSpPr>
          <p:nvPr>
            <p:ph type="body" idx="5"/>
          </p:nvPr>
        </p:nvSpPr>
        <p:spPr>
          <a:xfrm>
            <a:off x="9422679" y="5122878"/>
            <a:ext cx="2095502" cy="246221"/>
          </a:xfrm>
          <a:prstGeom prst="rect">
            <a:avLst/>
          </a:prstGeom>
          <a:noFill/>
          <a:ln>
            <a:noFill/>
          </a:ln>
        </p:spPr>
        <p:txBody>
          <a:bodyPr spcFirstLastPara="1" wrap="square" lIns="0" tIns="91425" rIns="0" bIns="0" anchor="t" anchorCtr="0">
            <a:noAutofit/>
          </a:bodyPr>
          <a:lstStyle>
            <a:lvl1pPr marL="457200" lvl="0" indent="-228600" algn="ctr">
              <a:lnSpc>
                <a:spcPct val="100000"/>
              </a:lnSpc>
              <a:spcBef>
                <a:spcPts val="2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940" name="Google Shape;940;p55"/>
          <p:cNvSpPr txBox="1">
            <a:spLocks noGrp="1"/>
          </p:cNvSpPr>
          <p:nvPr>
            <p:ph type="title"/>
          </p:nvPr>
        </p:nvSpPr>
        <p:spPr>
          <a:xfrm>
            <a:off x="762000" y="914400"/>
            <a:ext cx="4051300" cy="1379596"/>
          </a:xfrm>
          <a:prstGeom prst="rect">
            <a:avLst/>
          </a:prstGeom>
          <a:noFill/>
          <a:ln>
            <a:noFill/>
          </a:ln>
        </p:spPr>
        <p:txBody>
          <a:bodyPr spcFirstLastPara="1" wrap="square" lIns="0" tIns="128000" rIns="0" bIns="0" anchor="t" anchorCtr="0">
            <a:noAutofit/>
          </a:bodyPr>
          <a:lstStyle>
            <a:lvl1pPr lvl="0" algn="l">
              <a:lnSpc>
                <a:spcPct val="80000"/>
              </a:lnSpc>
              <a:spcBef>
                <a:spcPts val="0"/>
              </a:spcBef>
              <a:spcAft>
                <a:spcPts val="0"/>
              </a:spcAft>
              <a:buClr>
                <a:schemeClr val="dk1"/>
              </a:buClr>
              <a:buSzPts val="3600"/>
              <a:buFont typeface="Montserrat"/>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941" name="Google Shape;941;p55"/>
          <p:cNvPicPr preferRelativeResize="0"/>
          <p:nvPr/>
        </p:nvPicPr>
        <p:blipFill rotWithShape="1">
          <a:blip r:embed="rId2">
            <a:alphaModFix/>
          </a:blip>
          <a:srcRect/>
          <a:stretch/>
        </p:blipFill>
        <p:spPr>
          <a:xfrm>
            <a:off x="283000" y="3173475"/>
            <a:ext cx="2638441" cy="2081164"/>
          </a:xfrm>
          <a:prstGeom prst="rect">
            <a:avLst/>
          </a:prstGeom>
          <a:noFill/>
          <a:ln>
            <a:noFill/>
          </a:ln>
        </p:spPr>
      </p:pic>
      <p:pic>
        <p:nvPicPr>
          <p:cNvPr id="942" name="Google Shape;942;p55"/>
          <p:cNvPicPr preferRelativeResize="0"/>
          <p:nvPr/>
        </p:nvPicPr>
        <p:blipFill rotWithShape="1">
          <a:blip r:embed="rId3">
            <a:alphaModFix/>
          </a:blip>
          <a:srcRect/>
          <a:stretch/>
        </p:blipFill>
        <p:spPr>
          <a:xfrm>
            <a:off x="353183" y="2800352"/>
            <a:ext cx="2722636" cy="2152650"/>
          </a:xfrm>
          <a:prstGeom prst="rect">
            <a:avLst/>
          </a:prstGeom>
          <a:noFill/>
          <a:ln>
            <a:noFill/>
          </a:ln>
        </p:spPr>
      </p:pic>
      <p:sp>
        <p:nvSpPr>
          <p:cNvPr id="943" name="Google Shape;943;p55"/>
          <p:cNvSpPr txBox="1">
            <a:spLocks noGrp="1"/>
          </p:cNvSpPr>
          <p:nvPr>
            <p:ph type="body" idx="6"/>
          </p:nvPr>
        </p:nvSpPr>
        <p:spPr>
          <a:xfrm>
            <a:off x="1283410" y="3606799"/>
            <a:ext cx="862169" cy="523874"/>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1800"/>
              <a:buFont typeface="Arial"/>
              <a:buNone/>
              <a:defRPr sz="18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pic>
        <p:nvPicPr>
          <p:cNvPr id="944" name="Google Shape;944;p55"/>
          <p:cNvPicPr preferRelativeResize="0"/>
          <p:nvPr/>
        </p:nvPicPr>
        <p:blipFill rotWithShape="1">
          <a:blip r:embed="rId4">
            <a:alphaModFix/>
          </a:blip>
          <a:srcRect/>
          <a:stretch/>
        </p:blipFill>
        <p:spPr>
          <a:xfrm>
            <a:off x="3229735" y="2800352"/>
            <a:ext cx="2722636" cy="2152650"/>
          </a:xfrm>
          <a:prstGeom prst="rect">
            <a:avLst/>
          </a:prstGeom>
          <a:noFill/>
          <a:ln>
            <a:noFill/>
          </a:ln>
        </p:spPr>
      </p:pic>
      <p:sp>
        <p:nvSpPr>
          <p:cNvPr id="945" name="Google Shape;945;p55"/>
          <p:cNvSpPr txBox="1">
            <a:spLocks noGrp="1"/>
          </p:cNvSpPr>
          <p:nvPr>
            <p:ph type="body" idx="7"/>
          </p:nvPr>
        </p:nvSpPr>
        <p:spPr>
          <a:xfrm>
            <a:off x="4159969" y="3606799"/>
            <a:ext cx="862169" cy="523874"/>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1800"/>
              <a:buFont typeface="Arial"/>
              <a:buNone/>
              <a:defRPr sz="18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pic>
        <p:nvPicPr>
          <p:cNvPr id="946" name="Google Shape;946;p55"/>
          <p:cNvPicPr preferRelativeResize="0"/>
          <p:nvPr/>
        </p:nvPicPr>
        <p:blipFill rotWithShape="1">
          <a:blip r:embed="rId5">
            <a:alphaModFix/>
          </a:blip>
          <a:srcRect/>
          <a:stretch/>
        </p:blipFill>
        <p:spPr>
          <a:xfrm>
            <a:off x="6277730" y="2800352"/>
            <a:ext cx="2722636" cy="2152650"/>
          </a:xfrm>
          <a:prstGeom prst="rect">
            <a:avLst/>
          </a:prstGeom>
          <a:noFill/>
          <a:ln>
            <a:noFill/>
          </a:ln>
        </p:spPr>
      </p:pic>
      <p:sp>
        <p:nvSpPr>
          <p:cNvPr id="947" name="Google Shape;947;p55"/>
          <p:cNvSpPr txBox="1">
            <a:spLocks noGrp="1"/>
          </p:cNvSpPr>
          <p:nvPr>
            <p:ph type="body" idx="8"/>
          </p:nvPr>
        </p:nvSpPr>
        <p:spPr>
          <a:xfrm>
            <a:off x="7207958" y="3606799"/>
            <a:ext cx="862169" cy="523874"/>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1800"/>
              <a:buFont typeface="Arial"/>
              <a:buNone/>
              <a:defRPr sz="18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pic>
        <p:nvPicPr>
          <p:cNvPr id="948" name="Google Shape;948;p55"/>
          <p:cNvPicPr preferRelativeResize="0"/>
          <p:nvPr/>
        </p:nvPicPr>
        <p:blipFill rotWithShape="1">
          <a:blip r:embed="rId6">
            <a:alphaModFix/>
          </a:blip>
          <a:srcRect/>
          <a:stretch/>
        </p:blipFill>
        <p:spPr>
          <a:xfrm>
            <a:off x="9116182" y="2800352"/>
            <a:ext cx="2722636" cy="2152650"/>
          </a:xfrm>
          <a:prstGeom prst="rect">
            <a:avLst/>
          </a:prstGeom>
          <a:noFill/>
          <a:ln>
            <a:noFill/>
          </a:ln>
        </p:spPr>
      </p:pic>
      <p:sp>
        <p:nvSpPr>
          <p:cNvPr id="949" name="Google Shape;949;p55"/>
          <p:cNvSpPr txBox="1">
            <a:spLocks noGrp="1"/>
          </p:cNvSpPr>
          <p:nvPr>
            <p:ph type="body" idx="9"/>
          </p:nvPr>
        </p:nvSpPr>
        <p:spPr>
          <a:xfrm>
            <a:off x="10046410" y="3606799"/>
            <a:ext cx="862169" cy="523874"/>
          </a:xfrm>
          <a:prstGeom prst="rect">
            <a:avLst/>
          </a:prstGeom>
          <a:noFill/>
          <a:ln>
            <a:noFill/>
          </a:ln>
        </p:spPr>
        <p:txBody>
          <a:bodyPr spcFirstLastPara="1" wrap="square" lIns="0" tIns="0" rIns="0" bIns="0" anchor="ctr" anchorCtr="0">
            <a:noAutofit/>
          </a:bodyPr>
          <a:lstStyle>
            <a:lvl1pPr marL="457200" marR="0" lvl="0" indent="-228600" algn="ctr">
              <a:lnSpc>
                <a:spcPct val="145000"/>
              </a:lnSpc>
              <a:spcBef>
                <a:spcPts val="0"/>
              </a:spcBef>
              <a:spcAft>
                <a:spcPts val="0"/>
              </a:spcAft>
              <a:buClr>
                <a:schemeClr val="dk1"/>
              </a:buClr>
              <a:buSzPts val="1800"/>
              <a:buFont typeface="Arial"/>
              <a:buNone/>
              <a:defRPr sz="18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950" name="Google Shape;950;p55"/>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951" name="Google Shape;951;p55"/>
          <p:cNvSpPr txBox="1">
            <a:spLocks noGrp="1"/>
          </p:cNvSpPr>
          <p:nvPr>
            <p:ph type="body" idx="13"/>
          </p:nvPr>
        </p:nvSpPr>
        <p:spPr>
          <a:xfrm>
            <a:off x="640014" y="5471343"/>
            <a:ext cx="2095503" cy="184666"/>
          </a:xfrm>
          <a:prstGeom prst="rect">
            <a:avLst/>
          </a:prstGeom>
          <a:noFill/>
          <a:ln>
            <a:noFill/>
          </a:ln>
        </p:spPr>
        <p:txBody>
          <a:bodyPr spcFirstLastPara="1" wrap="square" lIns="0" tIns="0" rIns="0" bIns="0" anchor="t" anchorCtr="0">
            <a:noAutofit/>
          </a:bodyPr>
          <a:lstStyle>
            <a:lvl1pPr marL="457200" lvl="0" indent="-228600" algn="ctr">
              <a:lnSpc>
                <a:spcPct val="150000"/>
              </a:lnSpc>
              <a:spcBef>
                <a:spcPts val="1000"/>
              </a:spcBef>
              <a:spcAft>
                <a:spcPts val="0"/>
              </a:spcAft>
              <a:buClr>
                <a:schemeClr val="dk1"/>
              </a:buClr>
              <a:buSzPts val="800"/>
              <a:buNone/>
              <a:defRPr sz="8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952" name="Google Shape;952;p55"/>
          <p:cNvSpPr txBox="1">
            <a:spLocks noGrp="1"/>
          </p:cNvSpPr>
          <p:nvPr>
            <p:ph type="body" idx="14"/>
          </p:nvPr>
        </p:nvSpPr>
        <p:spPr>
          <a:xfrm>
            <a:off x="3543301" y="5471343"/>
            <a:ext cx="2095503" cy="184666"/>
          </a:xfrm>
          <a:prstGeom prst="rect">
            <a:avLst/>
          </a:prstGeom>
          <a:noFill/>
          <a:ln>
            <a:noFill/>
          </a:ln>
        </p:spPr>
        <p:txBody>
          <a:bodyPr spcFirstLastPara="1" wrap="square" lIns="0" tIns="0" rIns="0" bIns="0" anchor="t" anchorCtr="0">
            <a:noAutofit/>
          </a:bodyPr>
          <a:lstStyle>
            <a:lvl1pPr marL="457200" lvl="0" indent="-228600" algn="ctr">
              <a:lnSpc>
                <a:spcPct val="150000"/>
              </a:lnSpc>
              <a:spcBef>
                <a:spcPts val="1000"/>
              </a:spcBef>
              <a:spcAft>
                <a:spcPts val="0"/>
              </a:spcAft>
              <a:buClr>
                <a:schemeClr val="dk1"/>
              </a:buClr>
              <a:buSzPts val="800"/>
              <a:buNone/>
              <a:defRPr sz="8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953" name="Google Shape;953;p55"/>
          <p:cNvSpPr txBox="1">
            <a:spLocks noGrp="1"/>
          </p:cNvSpPr>
          <p:nvPr>
            <p:ph type="body" idx="15"/>
          </p:nvPr>
        </p:nvSpPr>
        <p:spPr>
          <a:xfrm>
            <a:off x="6591290" y="5471343"/>
            <a:ext cx="2095503" cy="184666"/>
          </a:xfrm>
          <a:prstGeom prst="rect">
            <a:avLst/>
          </a:prstGeom>
          <a:noFill/>
          <a:ln>
            <a:noFill/>
          </a:ln>
        </p:spPr>
        <p:txBody>
          <a:bodyPr spcFirstLastPara="1" wrap="square" lIns="0" tIns="0" rIns="0" bIns="0" anchor="t" anchorCtr="0">
            <a:noAutofit/>
          </a:bodyPr>
          <a:lstStyle>
            <a:lvl1pPr marL="457200" lvl="0" indent="-228600" algn="ctr">
              <a:lnSpc>
                <a:spcPct val="150000"/>
              </a:lnSpc>
              <a:spcBef>
                <a:spcPts val="1000"/>
              </a:spcBef>
              <a:spcAft>
                <a:spcPts val="0"/>
              </a:spcAft>
              <a:buClr>
                <a:schemeClr val="dk1"/>
              </a:buClr>
              <a:buSzPts val="800"/>
              <a:buNone/>
              <a:defRPr sz="8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954" name="Google Shape;954;p55"/>
          <p:cNvSpPr txBox="1">
            <a:spLocks noGrp="1"/>
          </p:cNvSpPr>
          <p:nvPr>
            <p:ph type="body" idx="16"/>
          </p:nvPr>
        </p:nvSpPr>
        <p:spPr>
          <a:xfrm>
            <a:off x="9429742" y="5471343"/>
            <a:ext cx="2095503" cy="184666"/>
          </a:xfrm>
          <a:prstGeom prst="rect">
            <a:avLst/>
          </a:prstGeom>
          <a:noFill/>
          <a:ln>
            <a:noFill/>
          </a:ln>
        </p:spPr>
        <p:txBody>
          <a:bodyPr spcFirstLastPara="1" wrap="square" lIns="0" tIns="0" rIns="0" bIns="0" anchor="t" anchorCtr="0">
            <a:noAutofit/>
          </a:bodyPr>
          <a:lstStyle>
            <a:lvl1pPr marL="457200" lvl="0" indent="-228600" algn="ctr">
              <a:lnSpc>
                <a:spcPct val="150000"/>
              </a:lnSpc>
              <a:spcBef>
                <a:spcPts val="1000"/>
              </a:spcBef>
              <a:spcAft>
                <a:spcPts val="0"/>
              </a:spcAft>
              <a:buClr>
                <a:schemeClr val="dk1"/>
              </a:buClr>
              <a:buSzPts val="800"/>
              <a:buNone/>
              <a:defRPr sz="8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955" name="Google Shape;955;p55"/>
          <p:cNvSpPr txBox="1">
            <a:spLocks noGrp="1"/>
          </p:cNvSpPr>
          <p:nvPr>
            <p:ph type="body" idx="17"/>
          </p:nvPr>
        </p:nvSpPr>
        <p:spPr>
          <a:xfrm>
            <a:off x="769775" y="486562"/>
            <a:ext cx="4043525" cy="427838"/>
          </a:xfrm>
          <a:prstGeom prst="rect">
            <a:avLst/>
          </a:prstGeom>
          <a:noFill/>
          <a:ln>
            <a:noFill/>
          </a:ln>
        </p:spPr>
        <p:txBody>
          <a:bodyPr spcFirstLastPara="1" wrap="square" lIns="0" tIns="0" rIns="0" bIns="0" anchor="t"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956" name="Google Shape;956;p55"/>
          <p:cNvSpPr/>
          <p:nvPr/>
        </p:nvSpPr>
        <p:spPr>
          <a:xfrm>
            <a:off x="0" y="6177491"/>
            <a:ext cx="2099733" cy="41563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grpSp>
        <p:nvGrpSpPr>
          <p:cNvPr id="957" name="Google Shape;957;p55"/>
          <p:cNvGrpSpPr/>
          <p:nvPr/>
        </p:nvGrpSpPr>
        <p:grpSpPr>
          <a:xfrm>
            <a:off x="125267" y="6250614"/>
            <a:ext cx="1849198" cy="281373"/>
            <a:chOff x="4910138" y="4533900"/>
            <a:chExt cx="2316162" cy="352426"/>
          </a:xfrm>
        </p:grpSpPr>
        <p:sp>
          <p:nvSpPr>
            <p:cNvPr id="958" name="Google Shape;958;p55"/>
            <p:cNvSpPr/>
            <p:nvPr/>
          </p:nvSpPr>
          <p:spPr>
            <a:xfrm>
              <a:off x="5645150" y="4537075"/>
              <a:ext cx="14287" cy="34925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59" name="Google Shape;959;p55"/>
            <p:cNvSpPr/>
            <p:nvPr/>
          </p:nvSpPr>
          <p:spPr>
            <a:xfrm>
              <a:off x="4910138" y="4537075"/>
              <a:ext cx="177800" cy="349250"/>
            </a:xfrm>
            <a:custGeom>
              <a:avLst/>
              <a:gdLst/>
              <a:ahLst/>
              <a:cxnLst/>
              <a:rect l="l" t="t" r="r" b="b"/>
              <a:pathLst>
                <a:path w="66" h="128" extrusionOk="0">
                  <a:moveTo>
                    <a:pt x="0" y="0"/>
                  </a:moveTo>
                  <a:cubicBezTo>
                    <a:pt x="22" y="0"/>
                    <a:pt x="22" y="0"/>
                    <a:pt x="22" y="0"/>
                  </a:cubicBezTo>
                  <a:cubicBezTo>
                    <a:pt x="22" y="95"/>
                    <a:pt x="22" y="95"/>
                    <a:pt x="22" y="95"/>
                  </a:cubicBezTo>
                  <a:cubicBezTo>
                    <a:pt x="22" y="104"/>
                    <a:pt x="25" y="109"/>
                    <a:pt x="33" y="109"/>
                  </a:cubicBezTo>
                  <a:cubicBezTo>
                    <a:pt x="41" y="109"/>
                    <a:pt x="45" y="104"/>
                    <a:pt x="45" y="95"/>
                  </a:cubicBezTo>
                  <a:cubicBezTo>
                    <a:pt x="45" y="0"/>
                    <a:pt x="45" y="0"/>
                    <a:pt x="45" y="0"/>
                  </a:cubicBezTo>
                  <a:cubicBezTo>
                    <a:pt x="66" y="0"/>
                    <a:pt x="66" y="0"/>
                    <a:pt x="66" y="0"/>
                  </a:cubicBezTo>
                  <a:cubicBezTo>
                    <a:pt x="66" y="94"/>
                    <a:pt x="66" y="94"/>
                    <a:pt x="66" y="94"/>
                  </a:cubicBezTo>
                  <a:cubicBezTo>
                    <a:pt x="66" y="116"/>
                    <a:pt x="54" y="128"/>
                    <a:pt x="33" y="128"/>
                  </a:cubicBezTo>
                  <a:cubicBezTo>
                    <a:pt x="13" y="128"/>
                    <a:pt x="0" y="116"/>
                    <a:pt x="0" y="94"/>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60" name="Google Shape;960;p55"/>
            <p:cNvSpPr/>
            <p:nvPr/>
          </p:nvSpPr>
          <p:spPr>
            <a:xfrm>
              <a:off x="5143500" y="4533900"/>
              <a:ext cx="174625" cy="352425"/>
            </a:xfrm>
            <a:custGeom>
              <a:avLst/>
              <a:gdLst/>
              <a:ahLst/>
              <a:cxnLst/>
              <a:rect l="l" t="t" r="r" b="b"/>
              <a:pathLst>
                <a:path w="65" h="129" extrusionOk="0">
                  <a:moveTo>
                    <a:pt x="43" y="43"/>
                  </a:moveTo>
                  <a:cubicBezTo>
                    <a:pt x="43" y="34"/>
                    <a:pt x="43" y="34"/>
                    <a:pt x="43" y="34"/>
                  </a:cubicBezTo>
                  <a:cubicBezTo>
                    <a:pt x="43" y="23"/>
                    <a:pt x="39" y="18"/>
                    <a:pt x="33" y="18"/>
                  </a:cubicBezTo>
                  <a:cubicBezTo>
                    <a:pt x="24" y="18"/>
                    <a:pt x="22" y="23"/>
                    <a:pt x="22" y="32"/>
                  </a:cubicBezTo>
                  <a:cubicBezTo>
                    <a:pt x="22" y="96"/>
                    <a:pt x="22" y="96"/>
                    <a:pt x="22" y="96"/>
                  </a:cubicBezTo>
                  <a:cubicBezTo>
                    <a:pt x="22" y="105"/>
                    <a:pt x="24" y="110"/>
                    <a:pt x="33" y="110"/>
                  </a:cubicBezTo>
                  <a:cubicBezTo>
                    <a:pt x="41" y="110"/>
                    <a:pt x="43" y="105"/>
                    <a:pt x="43" y="97"/>
                  </a:cubicBezTo>
                  <a:cubicBezTo>
                    <a:pt x="43" y="82"/>
                    <a:pt x="43" y="82"/>
                    <a:pt x="43" y="82"/>
                  </a:cubicBezTo>
                  <a:cubicBezTo>
                    <a:pt x="65" y="82"/>
                    <a:pt x="65" y="82"/>
                    <a:pt x="65" y="82"/>
                  </a:cubicBezTo>
                  <a:cubicBezTo>
                    <a:pt x="65" y="96"/>
                    <a:pt x="65" y="96"/>
                    <a:pt x="65" y="96"/>
                  </a:cubicBezTo>
                  <a:cubicBezTo>
                    <a:pt x="65" y="114"/>
                    <a:pt x="55" y="129"/>
                    <a:pt x="33" y="129"/>
                  </a:cubicBezTo>
                  <a:cubicBezTo>
                    <a:pt x="10" y="129"/>
                    <a:pt x="0" y="114"/>
                    <a:pt x="0" y="96"/>
                  </a:cubicBezTo>
                  <a:cubicBezTo>
                    <a:pt x="0" y="32"/>
                    <a:pt x="0" y="32"/>
                    <a:pt x="0" y="32"/>
                  </a:cubicBezTo>
                  <a:cubicBezTo>
                    <a:pt x="0" y="14"/>
                    <a:pt x="10" y="0"/>
                    <a:pt x="33" y="0"/>
                  </a:cubicBezTo>
                  <a:cubicBezTo>
                    <a:pt x="55" y="0"/>
                    <a:pt x="65" y="15"/>
                    <a:pt x="65" y="34"/>
                  </a:cubicBezTo>
                  <a:cubicBezTo>
                    <a:pt x="65" y="43"/>
                    <a:pt x="65" y="43"/>
                    <a:pt x="65" y="43"/>
                  </a:cubicBezTo>
                  <a:lnTo>
                    <a:pt x="43" y="4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61" name="Google Shape;961;p55"/>
            <p:cNvSpPr/>
            <p:nvPr/>
          </p:nvSpPr>
          <p:spPr>
            <a:xfrm>
              <a:off x="5375275" y="4537075"/>
              <a:ext cx="190500" cy="349250"/>
            </a:xfrm>
            <a:custGeom>
              <a:avLst/>
              <a:gdLst/>
              <a:ahLst/>
              <a:cxnLst/>
              <a:rect l="l" t="t" r="r" b="b"/>
              <a:pathLst>
                <a:path w="71" h="128" extrusionOk="0">
                  <a:moveTo>
                    <a:pt x="22" y="0"/>
                  </a:moveTo>
                  <a:cubicBezTo>
                    <a:pt x="0" y="0"/>
                    <a:pt x="0" y="0"/>
                    <a:pt x="0" y="0"/>
                  </a:cubicBezTo>
                  <a:cubicBezTo>
                    <a:pt x="0" y="128"/>
                    <a:pt x="0" y="128"/>
                    <a:pt x="0" y="128"/>
                  </a:cubicBezTo>
                  <a:cubicBezTo>
                    <a:pt x="22" y="128"/>
                    <a:pt x="22" y="128"/>
                    <a:pt x="22" y="128"/>
                  </a:cubicBezTo>
                  <a:lnTo>
                    <a:pt x="22" y="0"/>
                  </a:lnTo>
                  <a:close/>
                  <a:moveTo>
                    <a:pt x="52" y="70"/>
                  </a:moveTo>
                  <a:cubicBezTo>
                    <a:pt x="60" y="67"/>
                    <a:pt x="67" y="58"/>
                    <a:pt x="67" y="38"/>
                  </a:cubicBezTo>
                  <a:cubicBezTo>
                    <a:pt x="67" y="11"/>
                    <a:pt x="55" y="0"/>
                    <a:pt x="30" y="0"/>
                  </a:cubicBezTo>
                  <a:cubicBezTo>
                    <a:pt x="22" y="0"/>
                    <a:pt x="22" y="0"/>
                    <a:pt x="22" y="0"/>
                  </a:cubicBezTo>
                  <a:cubicBezTo>
                    <a:pt x="26" y="22"/>
                    <a:pt x="26" y="22"/>
                    <a:pt x="26" y="22"/>
                  </a:cubicBezTo>
                  <a:cubicBezTo>
                    <a:pt x="39" y="2"/>
                    <a:pt x="39" y="2"/>
                    <a:pt x="39" y="2"/>
                  </a:cubicBezTo>
                  <a:cubicBezTo>
                    <a:pt x="39" y="2"/>
                    <a:pt x="39" y="2"/>
                    <a:pt x="39" y="2"/>
                  </a:cubicBezTo>
                  <a:cubicBezTo>
                    <a:pt x="31" y="26"/>
                    <a:pt x="31" y="26"/>
                    <a:pt x="31" y="26"/>
                  </a:cubicBezTo>
                  <a:cubicBezTo>
                    <a:pt x="53" y="13"/>
                    <a:pt x="53" y="13"/>
                    <a:pt x="53" y="13"/>
                  </a:cubicBezTo>
                  <a:cubicBezTo>
                    <a:pt x="53" y="13"/>
                    <a:pt x="53" y="13"/>
                    <a:pt x="53" y="13"/>
                  </a:cubicBezTo>
                  <a:cubicBezTo>
                    <a:pt x="35" y="31"/>
                    <a:pt x="35" y="31"/>
                    <a:pt x="35" y="31"/>
                  </a:cubicBezTo>
                  <a:cubicBezTo>
                    <a:pt x="65" y="28"/>
                    <a:pt x="65" y="28"/>
                    <a:pt x="65" y="28"/>
                  </a:cubicBezTo>
                  <a:cubicBezTo>
                    <a:pt x="65" y="28"/>
                    <a:pt x="65" y="28"/>
                    <a:pt x="65" y="28"/>
                  </a:cubicBezTo>
                  <a:cubicBezTo>
                    <a:pt x="36" y="38"/>
                    <a:pt x="36" y="38"/>
                    <a:pt x="36" y="38"/>
                  </a:cubicBezTo>
                  <a:cubicBezTo>
                    <a:pt x="65" y="48"/>
                    <a:pt x="65" y="48"/>
                    <a:pt x="65" y="48"/>
                  </a:cubicBezTo>
                  <a:cubicBezTo>
                    <a:pt x="65" y="48"/>
                    <a:pt x="65" y="48"/>
                    <a:pt x="65" y="48"/>
                  </a:cubicBezTo>
                  <a:cubicBezTo>
                    <a:pt x="35" y="44"/>
                    <a:pt x="35" y="44"/>
                    <a:pt x="35" y="44"/>
                  </a:cubicBezTo>
                  <a:cubicBezTo>
                    <a:pt x="53" y="62"/>
                    <a:pt x="53" y="62"/>
                    <a:pt x="53" y="62"/>
                  </a:cubicBezTo>
                  <a:cubicBezTo>
                    <a:pt x="53" y="62"/>
                    <a:pt x="53" y="62"/>
                    <a:pt x="53" y="62"/>
                  </a:cubicBezTo>
                  <a:cubicBezTo>
                    <a:pt x="31" y="49"/>
                    <a:pt x="31" y="49"/>
                    <a:pt x="31" y="49"/>
                  </a:cubicBezTo>
                  <a:cubicBezTo>
                    <a:pt x="39" y="73"/>
                    <a:pt x="39" y="73"/>
                    <a:pt x="39" y="73"/>
                  </a:cubicBezTo>
                  <a:cubicBezTo>
                    <a:pt x="39" y="73"/>
                    <a:pt x="39" y="73"/>
                    <a:pt x="39" y="73"/>
                  </a:cubicBezTo>
                  <a:cubicBezTo>
                    <a:pt x="26" y="53"/>
                    <a:pt x="26" y="53"/>
                    <a:pt x="26" y="53"/>
                  </a:cubicBezTo>
                  <a:cubicBezTo>
                    <a:pt x="22" y="75"/>
                    <a:pt x="22" y="75"/>
                    <a:pt x="22" y="75"/>
                  </a:cubicBezTo>
                  <a:cubicBezTo>
                    <a:pt x="26" y="75"/>
                    <a:pt x="30" y="75"/>
                    <a:pt x="33" y="75"/>
                  </a:cubicBezTo>
                  <a:cubicBezTo>
                    <a:pt x="48" y="128"/>
                    <a:pt x="48" y="128"/>
                    <a:pt x="48" y="128"/>
                  </a:cubicBezTo>
                  <a:cubicBezTo>
                    <a:pt x="71" y="128"/>
                    <a:pt x="71" y="128"/>
                    <a:pt x="71" y="128"/>
                  </a:cubicBezTo>
                  <a:lnTo>
                    <a:pt x="52" y="7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62" name="Google Shape;962;p55"/>
            <p:cNvSpPr/>
            <p:nvPr/>
          </p:nvSpPr>
          <p:spPr>
            <a:xfrm>
              <a:off x="5756275" y="4540250"/>
              <a:ext cx="12700"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63" name="Google Shape;963;p55"/>
            <p:cNvSpPr/>
            <p:nvPr/>
          </p:nvSpPr>
          <p:spPr>
            <a:xfrm>
              <a:off x="5795963"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64" name="Google Shape;964;p55"/>
            <p:cNvSpPr/>
            <p:nvPr/>
          </p:nvSpPr>
          <p:spPr>
            <a:xfrm>
              <a:off x="5868988" y="4545013"/>
              <a:ext cx="44450"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65" name="Google Shape;965;p55"/>
            <p:cNvSpPr/>
            <p:nvPr/>
          </p:nvSpPr>
          <p:spPr>
            <a:xfrm>
              <a:off x="5927725"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66" name="Google Shape;966;p55"/>
            <p:cNvSpPr/>
            <p:nvPr/>
          </p:nvSpPr>
          <p:spPr>
            <a:xfrm>
              <a:off x="6007100" y="4578350"/>
              <a:ext cx="41275" cy="103188"/>
            </a:xfrm>
            <a:custGeom>
              <a:avLst/>
              <a:gdLst/>
              <a:ahLst/>
              <a:cxnLst/>
              <a:rect l="l" t="t" r="r" b="b"/>
              <a:pathLst>
                <a:path w="15" h="38" extrusionOk="0">
                  <a:moveTo>
                    <a:pt x="0" y="1"/>
                  </a:moveTo>
                  <a:cubicBezTo>
                    <a:pt x="5" y="1"/>
                    <a:pt x="5" y="1"/>
                    <a:pt x="5" y="1"/>
                  </a:cubicBezTo>
                  <a:cubicBezTo>
                    <a:pt x="5" y="5"/>
                    <a:pt x="5" y="5"/>
                    <a:pt x="5" y="5"/>
                  </a:cubicBezTo>
                  <a:cubicBezTo>
                    <a:pt x="5" y="5"/>
                    <a:pt x="5" y="5"/>
                    <a:pt x="5" y="5"/>
                  </a:cubicBezTo>
                  <a:cubicBezTo>
                    <a:pt x="8" y="1"/>
                    <a:pt x="11" y="0"/>
                    <a:pt x="15" y="0"/>
                  </a:cubicBezTo>
                  <a:cubicBezTo>
                    <a:pt x="15" y="5"/>
                    <a:pt x="15" y="5"/>
                    <a:pt x="15" y="5"/>
                  </a:cubicBezTo>
                  <a:cubicBezTo>
                    <a:pt x="11" y="5"/>
                    <a:pt x="8" y="6"/>
                    <a:pt x="5" y="11"/>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67" name="Google Shape;967;p55"/>
            <p:cNvSpPr/>
            <p:nvPr/>
          </p:nvSpPr>
          <p:spPr>
            <a:xfrm>
              <a:off x="6061075"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7" y="2"/>
                    <a:pt x="11" y="0"/>
                    <a:pt x="13" y="0"/>
                  </a:cubicBezTo>
                  <a:cubicBezTo>
                    <a:pt x="19" y="0"/>
                    <a:pt x="22" y="3"/>
                    <a:pt x="22" y="10"/>
                  </a:cubicBezTo>
                  <a:cubicBezTo>
                    <a:pt x="22" y="38"/>
                    <a:pt x="22" y="38"/>
                    <a:pt x="22" y="38"/>
                  </a:cubicBezTo>
                  <a:cubicBezTo>
                    <a:pt x="16" y="38"/>
                    <a:pt x="16" y="38"/>
                    <a:pt x="16" y="38"/>
                  </a:cubicBezTo>
                  <a:cubicBezTo>
                    <a:pt x="16" y="10"/>
                    <a:pt x="16" y="10"/>
                    <a:pt x="16" y="10"/>
                  </a:cubicBezTo>
                  <a:cubicBezTo>
                    <a:pt x="16" y="6"/>
                    <a:pt x="15" y="4"/>
                    <a:pt x="12" y="4"/>
                  </a:cubicBezTo>
                  <a:cubicBezTo>
                    <a:pt x="10" y="4"/>
                    <a:pt x="8"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68" name="Google Shape;968;p55"/>
            <p:cNvSpPr/>
            <p:nvPr/>
          </p:nvSpPr>
          <p:spPr>
            <a:xfrm>
              <a:off x="6142038" y="4578350"/>
              <a:ext cx="65087" cy="106363"/>
            </a:xfrm>
            <a:custGeom>
              <a:avLst/>
              <a:gdLst/>
              <a:ahLst/>
              <a:cxnLst/>
              <a:rect l="l" t="t" r="r" b="b"/>
              <a:pathLst>
                <a:path w="24" h="39" extrusionOk="0">
                  <a:moveTo>
                    <a:pt x="1" y="11"/>
                  </a:moveTo>
                  <a:cubicBezTo>
                    <a:pt x="2" y="5"/>
                    <a:pt x="5" y="0"/>
                    <a:pt x="12" y="0"/>
                  </a:cubicBezTo>
                  <a:cubicBezTo>
                    <a:pt x="19" y="0"/>
                    <a:pt x="23" y="4"/>
                    <a:pt x="23" y="11"/>
                  </a:cubicBezTo>
                  <a:cubicBezTo>
                    <a:pt x="23" y="31"/>
                    <a:pt x="23" y="31"/>
                    <a:pt x="23" y="31"/>
                  </a:cubicBezTo>
                  <a:cubicBezTo>
                    <a:pt x="23" y="35"/>
                    <a:pt x="23" y="37"/>
                    <a:pt x="24" y="38"/>
                  </a:cubicBezTo>
                  <a:cubicBezTo>
                    <a:pt x="18" y="38"/>
                    <a:pt x="18" y="38"/>
                    <a:pt x="18"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5" y="4"/>
                    <a:pt x="12" y="4"/>
                  </a:cubicBezTo>
                  <a:cubicBezTo>
                    <a:pt x="8" y="4"/>
                    <a:pt x="6" y="8"/>
                    <a:pt x="6" y="12"/>
                  </a:cubicBezTo>
                  <a:lnTo>
                    <a:pt x="1" y="11"/>
                  </a:lnTo>
                  <a:close/>
                  <a:moveTo>
                    <a:pt x="18" y="18"/>
                  </a:moveTo>
                  <a:cubicBezTo>
                    <a:pt x="13" y="19"/>
                    <a:pt x="5" y="23"/>
                    <a:pt x="5" y="29"/>
                  </a:cubicBezTo>
                  <a:cubicBezTo>
                    <a:pt x="5" y="32"/>
                    <a:pt x="7" y="34"/>
                    <a:pt x="10" y="34"/>
                  </a:cubicBezTo>
                  <a:cubicBezTo>
                    <a:pt x="13"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69" name="Google Shape;969;p55"/>
            <p:cNvSpPr/>
            <p:nvPr/>
          </p:nvSpPr>
          <p:spPr>
            <a:xfrm>
              <a:off x="6219825"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1" y="47"/>
                    <a:pt x="14" y="47"/>
                  </a:cubicBezTo>
                  <a:cubicBezTo>
                    <a:pt x="15" y="47"/>
                    <a:pt x="16" y="46"/>
                    <a:pt x="17" y="46"/>
                  </a:cubicBezTo>
                  <a:cubicBezTo>
                    <a:pt x="17" y="50"/>
                    <a:pt x="17" y="50"/>
                    <a:pt x="17" y="50"/>
                  </a:cubicBezTo>
                  <a:cubicBezTo>
                    <a:pt x="15" y="50"/>
                    <a:pt x="14" y="51"/>
                    <a:pt x="12" y="51"/>
                  </a:cubicBezTo>
                  <a:cubicBezTo>
                    <a:pt x="7"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70" name="Google Shape;970;p55"/>
            <p:cNvSpPr/>
            <p:nvPr/>
          </p:nvSpPr>
          <p:spPr>
            <a:xfrm>
              <a:off x="6284913" y="4540250"/>
              <a:ext cx="12700" cy="141288"/>
            </a:xfrm>
            <a:custGeom>
              <a:avLst/>
              <a:gdLst/>
              <a:ahLst/>
              <a:cxnLst/>
              <a:rect l="l" t="t" r="r" b="b"/>
              <a:pathLst>
                <a:path w="8" h="89" extrusionOk="0">
                  <a:moveTo>
                    <a:pt x="0" y="0"/>
                  </a:moveTo>
                  <a:lnTo>
                    <a:pt x="8" y="0"/>
                  </a:lnTo>
                  <a:lnTo>
                    <a:pt x="8" y="10"/>
                  </a:lnTo>
                  <a:lnTo>
                    <a:pt x="0" y="10"/>
                  </a:lnTo>
                  <a:lnTo>
                    <a:pt x="0" y="0"/>
                  </a:lnTo>
                  <a:close/>
                  <a:moveTo>
                    <a:pt x="0" y="26"/>
                  </a:moveTo>
                  <a:lnTo>
                    <a:pt x="8" y="26"/>
                  </a:lnTo>
                  <a:lnTo>
                    <a:pt x="8" y="89"/>
                  </a:lnTo>
                  <a:lnTo>
                    <a:pt x="0" y="89"/>
                  </a:lnTo>
                  <a:lnTo>
                    <a:pt x="0" y="2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71" name="Google Shape;971;p55"/>
            <p:cNvSpPr/>
            <p:nvPr/>
          </p:nvSpPr>
          <p:spPr>
            <a:xfrm>
              <a:off x="6319838" y="4578350"/>
              <a:ext cx="60325" cy="106363"/>
            </a:xfrm>
            <a:custGeom>
              <a:avLst/>
              <a:gdLst/>
              <a:ahLst/>
              <a:cxnLst/>
              <a:rect l="l" t="t" r="r" b="b"/>
              <a:pathLst>
                <a:path w="23" h="39" extrusionOk="0">
                  <a:moveTo>
                    <a:pt x="12" y="0"/>
                  </a:moveTo>
                  <a:cubicBezTo>
                    <a:pt x="19" y="0"/>
                    <a:pt x="23" y="6"/>
                    <a:pt x="23" y="19"/>
                  </a:cubicBezTo>
                  <a:cubicBezTo>
                    <a:pt x="23" y="33"/>
                    <a:pt x="19" y="39"/>
                    <a:pt x="12" y="39"/>
                  </a:cubicBezTo>
                  <a:cubicBezTo>
                    <a:pt x="4" y="39"/>
                    <a:pt x="0" y="33"/>
                    <a:pt x="0" y="19"/>
                  </a:cubicBezTo>
                  <a:cubicBezTo>
                    <a:pt x="0" y="6"/>
                    <a:pt x="4" y="0"/>
                    <a:pt x="12" y="0"/>
                  </a:cubicBezTo>
                  <a:close/>
                  <a:moveTo>
                    <a:pt x="12" y="34"/>
                  </a:moveTo>
                  <a:cubicBezTo>
                    <a:pt x="16" y="34"/>
                    <a:pt x="18" y="32"/>
                    <a:pt x="18" y="19"/>
                  </a:cubicBezTo>
                  <a:cubicBezTo>
                    <a:pt x="18" y="7"/>
                    <a:pt x="16" y="4"/>
                    <a:pt x="12" y="4"/>
                  </a:cubicBezTo>
                  <a:cubicBezTo>
                    <a:pt x="7" y="4"/>
                    <a:pt x="5" y="7"/>
                    <a:pt x="5" y="19"/>
                  </a:cubicBezTo>
                  <a:cubicBezTo>
                    <a:pt x="5" y="32"/>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72" name="Google Shape;972;p55"/>
            <p:cNvSpPr/>
            <p:nvPr/>
          </p:nvSpPr>
          <p:spPr>
            <a:xfrm>
              <a:off x="6402388" y="4578350"/>
              <a:ext cx="55562" cy="103188"/>
            </a:xfrm>
            <a:custGeom>
              <a:avLst/>
              <a:gdLst/>
              <a:ahLst/>
              <a:cxnLst/>
              <a:rect l="l" t="t" r="r" b="b"/>
              <a:pathLst>
                <a:path w="21" h="38" extrusionOk="0">
                  <a:moveTo>
                    <a:pt x="0" y="1"/>
                  </a:moveTo>
                  <a:cubicBezTo>
                    <a:pt x="4" y="1"/>
                    <a:pt x="4" y="1"/>
                    <a:pt x="4" y="1"/>
                  </a:cubicBezTo>
                  <a:cubicBezTo>
                    <a:pt x="4" y="5"/>
                    <a:pt x="4" y="5"/>
                    <a:pt x="4" y="5"/>
                  </a:cubicBezTo>
                  <a:cubicBezTo>
                    <a:pt x="7" y="2"/>
                    <a:pt x="10" y="0"/>
                    <a:pt x="13" y="0"/>
                  </a:cubicBezTo>
                  <a:cubicBezTo>
                    <a:pt x="18" y="0"/>
                    <a:pt x="21" y="3"/>
                    <a:pt x="21" y="10"/>
                  </a:cubicBezTo>
                  <a:cubicBezTo>
                    <a:pt x="21" y="38"/>
                    <a:pt x="21" y="38"/>
                    <a:pt x="21" y="38"/>
                  </a:cubicBezTo>
                  <a:cubicBezTo>
                    <a:pt x="16" y="38"/>
                    <a:pt x="16" y="38"/>
                    <a:pt x="16" y="38"/>
                  </a:cubicBezTo>
                  <a:cubicBezTo>
                    <a:pt x="16" y="10"/>
                    <a:pt x="16" y="10"/>
                    <a:pt x="16" y="10"/>
                  </a:cubicBezTo>
                  <a:cubicBezTo>
                    <a:pt x="16" y="6"/>
                    <a:pt x="15" y="4"/>
                    <a:pt x="12" y="4"/>
                  </a:cubicBezTo>
                  <a:cubicBezTo>
                    <a:pt x="9" y="4"/>
                    <a:pt x="7"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73" name="Google Shape;973;p55"/>
            <p:cNvSpPr/>
            <p:nvPr/>
          </p:nvSpPr>
          <p:spPr>
            <a:xfrm>
              <a:off x="6480175" y="4578350"/>
              <a:ext cx="63500" cy="106363"/>
            </a:xfrm>
            <a:custGeom>
              <a:avLst/>
              <a:gdLst/>
              <a:ahLst/>
              <a:cxnLst/>
              <a:rect l="l" t="t" r="r" b="b"/>
              <a:pathLst>
                <a:path w="24" h="39" extrusionOk="0">
                  <a:moveTo>
                    <a:pt x="1" y="11"/>
                  </a:moveTo>
                  <a:cubicBezTo>
                    <a:pt x="2" y="5"/>
                    <a:pt x="6" y="0"/>
                    <a:pt x="12" y="0"/>
                  </a:cubicBezTo>
                  <a:cubicBezTo>
                    <a:pt x="19" y="0"/>
                    <a:pt x="23" y="4"/>
                    <a:pt x="23" y="11"/>
                  </a:cubicBezTo>
                  <a:cubicBezTo>
                    <a:pt x="23" y="31"/>
                    <a:pt x="23" y="31"/>
                    <a:pt x="23" y="31"/>
                  </a:cubicBezTo>
                  <a:cubicBezTo>
                    <a:pt x="23" y="35"/>
                    <a:pt x="23" y="37"/>
                    <a:pt x="24" y="38"/>
                  </a:cubicBezTo>
                  <a:cubicBezTo>
                    <a:pt x="19" y="38"/>
                    <a:pt x="19" y="38"/>
                    <a:pt x="19"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6" y="4"/>
                    <a:pt x="13" y="4"/>
                  </a:cubicBezTo>
                  <a:cubicBezTo>
                    <a:pt x="9" y="4"/>
                    <a:pt x="7" y="8"/>
                    <a:pt x="6" y="12"/>
                  </a:cubicBezTo>
                  <a:lnTo>
                    <a:pt x="1" y="11"/>
                  </a:lnTo>
                  <a:close/>
                  <a:moveTo>
                    <a:pt x="18" y="18"/>
                  </a:moveTo>
                  <a:cubicBezTo>
                    <a:pt x="13" y="19"/>
                    <a:pt x="6" y="23"/>
                    <a:pt x="6" y="29"/>
                  </a:cubicBezTo>
                  <a:cubicBezTo>
                    <a:pt x="6" y="32"/>
                    <a:pt x="7" y="34"/>
                    <a:pt x="11" y="34"/>
                  </a:cubicBezTo>
                  <a:cubicBezTo>
                    <a:pt x="14"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74" name="Google Shape;974;p55"/>
            <p:cNvSpPr/>
            <p:nvPr/>
          </p:nvSpPr>
          <p:spPr>
            <a:xfrm>
              <a:off x="6570663" y="4540250"/>
              <a:ext cx="14287"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75" name="Google Shape;975;p55"/>
            <p:cNvSpPr/>
            <p:nvPr/>
          </p:nvSpPr>
          <p:spPr>
            <a:xfrm>
              <a:off x="6648450" y="4540250"/>
              <a:ext cx="69850" cy="144463"/>
            </a:xfrm>
            <a:custGeom>
              <a:avLst/>
              <a:gdLst/>
              <a:ahLst/>
              <a:cxnLst/>
              <a:rect l="l" t="t" r="r" b="b"/>
              <a:pathLst>
                <a:path w="26" h="53" extrusionOk="0">
                  <a:moveTo>
                    <a:pt x="20" y="14"/>
                  </a:moveTo>
                  <a:cubicBezTo>
                    <a:pt x="20" y="8"/>
                    <a:pt x="18" y="4"/>
                    <a:pt x="12" y="4"/>
                  </a:cubicBezTo>
                  <a:cubicBezTo>
                    <a:pt x="8" y="4"/>
                    <a:pt x="5" y="7"/>
                    <a:pt x="5" y="11"/>
                  </a:cubicBezTo>
                  <a:cubicBezTo>
                    <a:pt x="5" y="23"/>
                    <a:pt x="26" y="23"/>
                    <a:pt x="26" y="39"/>
                  </a:cubicBezTo>
                  <a:cubicBezTo>
                    <a:pt x="26" y="48"/>
                    <a:pt x="21" y="53"/>
                    <a:pt x="13" y="53"/>
                  </a:cubicBezTo>
                  <a:cubicBezTo>
                    <a:pt x="5" y="53"/>
                    <a:pt x="0" y="47"/>
                    <a:pt x="0" y="38"/>
                  </a:cubicBezTo>
                  <a:cubicBezTo>
                    <a:pt x="5" y="38"/>
                    <a:pt x="5" y="38"/>
                    <a:pt x="5" y="38"/>
                  </a:cubicBezTo>
                  <a:cubicBezTo>
                    <a:pt x="5" y="44"/>
                    <a:pt x="8" y="48"/>
                    <a:pt x="13" y="48"/>
                  </a:cubicBezTo>
                  <a:cubicBezTo>
                    <a:pt x="18" y="48"/>
                    <a:pt x="21" y="45"/>
                    <a:pt x="21" y="39"/>
                  </a:cubicBezTo>
                  <a:cubicBezTo>
                    <a:pt x="21" y="28"/>
                    <a:pt x="0" y="26"/>
                    <a:pt x="0" y="12"/>
                  </a:cubicBezTo>
                  <a:cubicBezTo>
                    <a:pt x="0" y="4"/>
                    <a:pt x="5" y="0"/>
                    <a:pt x="13" y="0"/>
                  </a:cubicBezTo>
                  <a:cubicBezTo>
                    <a:pt x="20" y="0"/>
                    <a:pt x="25" y="5"/>
                    <a:pt x="25" y="14"/>
                  </a:cubicBezTo>
                  <a:lnTo>
                    <a:pt x="20"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76" name="Google Shape;976;p55"/>
            <p:cNvSpPr/>
            <p:nvPr/>
          </p:nvSpPr>
          <p:spPr>
            <a:xfrm>
              <a:off x="6726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2" y="47"/>
                    <a:pt x="14" y="47"/>
                  </a:cubicBezTo>
                  <a:cubicBezTo>
                    <a:pt x="15" y="47"/>
                    <a:pt x="16" y="46"/>
                    <a:pt x="17" y="46"/>
                  </a:cubicBezTo>
                  <a:cubicBezTo>
                    <a:pt x="17" y="50"/>
                    <a:pt x="17" y="50"/>
                    <a:pt x="17" y="50"/>
                  </a:cubicBezTo>
                  <a:cubicBezTo>
                    <a:pt x="16" y="50"/>
                    <a:pt x="15" y="51"/>
                    <a:pt x="12"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77" name="Google Shape;977;p55"/>
            <p:cNvSpPr/>
            <p:nvPr/>
          </p:nvSpPr>
          <p:spPr>
            <a:xfrm>
              <a:off x="6794500" y="4581525"/>
              <a:ext cx="55562" cy="103188"/>
            </a:xfrm>
            <a:custGeom>
              <a:avLst/>
              <a:gdLst/>
              <a:ahLst/>
              <a:cxnLst/>
              <a:rect l="l" t="t" r="r" b="b"/>
              <a:pathLst>
                <a:path w="21" h="38" extrusionOk="0">
                  <a:moveTo>
                    <a:pt x="21" y="37"/>
                  </a:moveTo>
                  <a:cubicBezTo>
                    <a:pt x="16" y="37"/>
                    <a:pt x="16" y="37"/>
                    <a:pt x="16" y="37"/>
                  </a:cubicBezTo>
                  <a:cubicBezTo>
                    <a:pt x="16" y="33"/>
                    <a:pt x="16" y="33"/>
                    <a:pt x="16" y="33"/>
                  </a:cubicBezTo>
                  <a:cubicBezTo>
                    <a:pt x="14" y="35"/>
                    <a:pt x="10" y="38"/>
                    <a:pt x="8" y="38"/>
                  </a:cubicBezTo>
                  <a:cubicBezTo>
                    <a:pt x="3" y="38"/>
                    <a:pt x="0" y="35"/>
                    <a:pt x="0" y="28"/>
                  </a:cubicBezTo>
                  <a:cubicBezTo>
                    <a:pt x="0" y="0"/>
                    <a:pt x="0" y="0"/>
                    <a:pt x="0" y="0"/>
                  </a:cubicBezTo>
                  <a:cubicBezTo>
                    <a:pt x="5" y="0"/>
                    <a:pt x="5" y="0"/>
                    <a:pt x="5" y="0"/>
                  </a:cubicBezTo>
                  <a:cubicBezTo>
                    <a:pt x="5" y="27"/>
                    <a:pt x="5" y="27"/>
                    <a:pt x="5" y="27"/>
                  </a:cubicBezTo>
                  <a:cubicBezTo>
                    <a:pt x="5" y="31"/>
                    <a:pt x="6" y="33"/>
                    <a:pt x="9" y="33"/>
                  </a:cubicBezTo>
                  <a:cubicBezTo>
                    <a:pt x="11" y="33"/>
                    <a:pt x="14" y="32"/>
                    <a:pt x="16" y="29"/>
                  </a:cubicBezTo>
                  <a:cubicBezTo>
                    <a:pt x="16" y="0"/>
                    <a:pt x="16" y="0"/>
                    <a:pt x="16" y="0"/>
                  </a:cubicBezTo>
                  <a:cubicBezTo>
                    <a:pt x="21" y="0"/>
                    <a:pt x="21" y="0"/>
                    <a:pt x="21" y="0"/>
                  </a:cubicBezTo>
                  <a:lnTo>
                    <a:pt x="21" y="3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78" name="Google Shape;978;p55"/>
            <p:cNvSpPr/>
            <p:nvPr/>
          </p:nvSpPr>
          <p:spPr>
            <a:xfrm>
              <a:off x="6873875" y="4540250"/>
              <a:ext cx="61912" cy="144463"/>
            </a:xfrm>
            <a:custGeom>
              <a:avLst/>
              <a:gdLst/>
              <a:ahLst/>
              <a:cxnLst/>
              <a:rect l="l" t="t" r="r" b="b"/>
              <a:pathLst>
                <a:path w="23" h="53" extrusionOk="0">
                  <a:moveTo>
                    <a:pt x="18" y="48"/>
                  </a:moveTo>
                  <a:cubicBezTo>
                    <a:pt x="18" y="48"/>
                    <a:pt x="18" y="48"/>
                    <a:pt x="18" y="48"/>
                  </a:cubicBezTo>
                  <a:cubicBezTo>
                    <a:pt x="16" y="51"/>
                    <a:pt x="13" y="53"/>
                    <a:pt x="10" y="53"/>
                  </a:cubicBezTo>
                  <a:cubicBezTo>
                    <a:pt x="4" y="53"/>
                    <a:pt x="0" y="48"/>
                    <a:pt x="0" y="33"/>
                  </a:cubicBezTo>
                  <a:cubicBezTo>
                    <a:pt x="0" y="19"/>
                    <a:pt x="4" y="14"/>
                    <a:pt x="10" y="14"/>
                  </a:cubicBezTo>
                  <a:cubicBezTo>
                    <a:pt x="13" y="14"/>
                    <a:pt x="15" y="16"/>
                    <a:pt x="17" y="18"/>
                  </a:cubicBezTo>
                  <a:cubicBezTo>
                    <a:pt x="17" y="0"/>
                    <a:pt x="17" y="0"/>
                    <a:pt x="17" y="0"/>
                  </a:cubicBezTo>
                  <a:cubicBezTo>
                    <a:pt x="22" y="0"/>
                    <a:pt x="22" y="0"/>
                    <a:pt x="22" y="0"/>
                  </a:cubicBezTo>
                  <a:cubicBezTo>
                    <a:pt x="22" y="42"/>
                    <a:pt x="22" y="42"/>
                    <a:pt x="22" y="42"/>
                  </a:cubicBezTo>
                  <a:cubicBezTo>
                    <a:pt x="22" y="47"/>
                    <a:pt x="22" y="50"/>
                    <a:pt x="23" y="52"/>
                  </a:cubicBezTo>
                  <a:cubicBezTo>
                    <a:pt x="18" y="52"/>
                    <a:pt x="18" y="52"/>
                    <a:pt x="18" y="52"/>
                  </a:cubicBezTo>
                  <a:lnTo>
                    <a:pt x="18" y="48"/>
                  </a:lnTo>
                  <a:close/>
                  <a:moveTo>
                    <a:pt x="17" y="22"/>
                  </a:moveTo>
                  <a:cubicBezTo>
                    <a:pt x="16" y="20"/>
                    <a:pt x="14" y="18"/>
                    <a:pt x="11" y="18"/>
                  </a:cubicBezTo>
                  <a:cubicBezTo>
                    <a:pt x="7" y="18"/>
                    <a:pt x="5" y="22"/>
                    <a:pt x="5" y="33"/>
                  </a:cubicBezTo>
                  <a:cubicBezTo>
                    <a:pt x="5" y="45"/>
                    <a:pt x="7" y="48"/>
                    <a:pt x="12" y="48"/>
                  </a:cubicBezTo>
                  <a:cubicBezTo>
                    <a:pt x="13" y="48"/>
                    <a:pt x="15" y="47"/>
                    <a:pt x="17" y="45"/>
                  </a:cubicBezTo>
                  <a:lnTo>
                    <a:pt x="17" y="2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79" name="Google Shape;979;p55"/>
            <p:cNvSpPr/>
            <p:nvPr/>
          </p:nvSpPr>
          <p:spPr>
            <a:xfrm>
              <a:off x="6954838"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80" name="Google Shape;980;p55"/>
            <p:cNvSpPr/>
            <p:nvPr/>
          </p:nvSpPr>
          <p:spPr>
            <a:xfrm>
              <a:off x="7035800"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81" name="Google Shape;981;p55"/>
            <p:cNvSpPr/>
            <p:nvPr/>
          </p:nvSpPr>
          <p:spPr>
            <a:xfrm>
              <a:off x="7107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82" name="Google Shape;982;p55"/>
            <p:cNvSpPr/>
            <p:nvPr/>
          </p:nvSpPr>
          <p:spPr>
            <a:xfrm>
              <a:off x="7165975" y="4578350"/>
              <a:ext cx="60325" cy="106363"/>
            </a:xfrm>
            <a:custGeom>
              <a:avLst/>
              <a:gdLst/>
              <a:ahLst/>
              <a:cxnLst/>
              <a:rect l="l" t="t" r="r" b="b"/>
              <a:pathLst>
                <a:path w="22" h="39" extrusionOk="0">
                  <a:moveTo>
                    <a:pt x="17" y="10"/>
                  </a:moveTo>
                  <a:cubicBezTo>
                    <a:pt x="16" y="7"/>
                    <a:pt x="15" y="4"/>
                    <a:pt x="11" y="4"/>
                  </a:cubicBezTo>
                  <a:cubicBezTo>
                    <a:pt x="8" y="4"/>
                    <a:pt x="7" y="6"/>
                    <a:pt x="7" y="9"/>
                  </a:cubicBezTo>
                  <a:cubicBezTo>
                    <a:pt x="7" y="16"/>
                    <a:pt x="22" y="17"/>
                    <a:pt x="22" y="28"/>
                  </a:cubicBezTo>
                  <a:cubicBezTo>
                    <a:pt x="22" y="34"/>
                    <a:pt x="18" y="39"/>
                    <a:pt x="12" y="39"/>
                  </a:cubicBezTo>
                  <a:cubicBezTo>
                    <a:pt x="6" y="39"/>
                    <a:pt x="2" y="35"/>
                    <a:pt x="0" y="29"/>
                  </a:cubicBezTo>
                  <a:cubicBezTo>
                    <a:pt x="5" y="28"/>
                    <a:pt x="5" y="28"/>
                    <a:pt x="5" y="28"/>
                  </a:cubicBezTo>
                  <a:cubicBezTo>
                    <a:pt x="6" y="31"/>
                    <a:pt x="8" y="34"/>
                    <a:pt x="12" y="34"/>
                  </a:cubicBezTo>
                  <a:cubicBezTo>
                    <a:pt x="15" y="34"/>
                    <a:pt x="17" y="32"/>
                    <a:pt x="17" y="29"/>
                  </a:cubicBezTo>
                  <a:cubicBezTo>
                    <a:pt x="17" y="20"/>
                    <a:pt x="2" y="20"/>
                    <a:pt x="2" y="9"/>
                  </a:cubicBezTo>
                  <a:cubicBezTo>
                    <a:pt x="2" y="4"/>
                    <a:pt x="6" y="0"/>
                    <a:pt x="11" y="0"/>
                  </a:cubicBezTo>
                  <a:cubicBezTo>
                    <a:pt x="17" y="0"/>
                    <a:pt x="20" y="3"/>
                    <a:pt x="21" y="9"/>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83" name="Google Shape;983;p55"/>
            <p:cNvSpPr/>
            <p:nvPr/>
          </p:nvSpPr>
          <p:spPr>
            <a:xfrm>
              <a:off x="5756275" y="4783138"/>
              <a:ext cx="61912" cy="103188"/>
            </a:xfrm>
            <a:custGeom>
              <a:avLst/>
              <a:gdLst/>
              <a:ahLst/>
              <a:cxnLst/>
              <a:rect l="l" t="t" r="r" b="b"/>
              <a:pathLst>
                <a:path w="23" h="38" extrusionOk="0">
                  <a:moveTo>
                    <a:pt x="1" y="10"/>
                  </a:moveTo>
                  <a:cubicBezTo>
                    <a:pt x="2" y="5"/>
                    <a:pt x="5" y="0"/>
                    <a:pt x="12" y="0"/>
                  </a:cubicBezTo>
                  <a:cubicBezTo>
                    <a:pt x="19"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4"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84" name="Google Shape;984;p55"/>
            <p:cNvSpPr/>
            <p:nvPr/>
          </p:nvSpPr>
          <p:spPr>
            <a:xfrm>
              <a:off x="5843588" y="4783138"/>
              <a:ext cx="57150" cy="101600"/>
            </a:xfrm>
            <a:custGeom>
              <a:avLst/>
              <a:gdLst/>
              <a:ahLst/>
              <a:cxnLst/>
              <a:rect l="l" t="t" r="r" b="b"/>
              <a:pathLst>
                <a:path w="21" h="37" extrusionOk="0">
                  <a:moveTo>
                    <a:pt x="0" y="0"/>
                  </a:moveTo>
                  <a:cubicBezTo>
                    <a:pt x="5" y="0"/>
                    <a:pt x="5" y="0"/>
                    <a:pt x="5" y="0"/>
                  </a:cubicBezTo>
                  <a:cubicBezTo>
                    <a:pt x="5" y="4"/>
                    <a:pt x="5" y="4"/>
                    <a:pt x="5" y="4"/>
                  </a:cubicBezTo>
                  <a:cubicBezTo>
                    <a:pt x="7" y="2"/>
                    <a:pt x="11" y="0"/>
                    <a:pt x="13" y="0"/>
                  </a:cubicBezTo>
                  <a:cubicBezTo>
                    <a:pt x="18" y="0"/>
                    <a:pt x="21" y="2"/>
                    <a:pt x="21" y="9"/>
                  </a:cubicBezTo>
                  <a:cubicBezTo>
                    <a:pt x="21" y="37"/>
                    <a:pt x="21" y="37"/>
                    <a:pt x="21" y="37"/>
                  </a:cubicBezTo>
                  <a:cubicBezTo>
                    <a:pt x="16" y="37"/>
                    <a:pt x="16" y="37"/>
                    <a:pt x="16" y="37"/>
                  </a:cubicBezTo>
                  <a:cubicBezTo>
                    <a:pt x="16" y="10"/>
                    <a:pt x="16" y="10"/>
                    <a:pt x="16" y="10"/>
                  </a:cubicBezTo>
                  <a:cubicBezTo>
                    <a:pt x="16" y="6"/>
                    <a:pt x="15" y="4"/>
                    <a:pt x="12" y="4"/>
                  </a:cubicBezTo>
                  <a:cubicBezTo>
                    <a:pt x="10" y="4"/>
                    <a:pt x="7" y="6"/>
                    <a:pt x="5" y="8"/>
                  </a:cubicBezTo>
                  <a:cubicBezTo>
                    <a:pt x="5" y="37"/>
                    <a:pt x="5" y="37"/>
                    <a:pt x="5"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85" name="Google Shape;985;p55"/>
            <p:cNvSpPr/>
            <p:nvPr/>
          </p:nvSpPr>
          <p:spPr>
            <a:xfrm>
              <a:off x="5924550" y="4745038"/>
              <a:ext cx="61912" cy="141288"/>
            </a:xfrm>
            <a:custGeom>
              <a:avLst/>
              <a:gdLst/>
              <a:ahLst/>
              <a:cxnLst/>
              <a:rect l="l" t="t" r="r" b="b"/>
              <a:pathLst>
                <a:path w="23" h="52" extrusionOk="0">
                  <a:moveTo>
                    <a:pt x="18" y="48"/>
                  </a:moveTo>
                  <a:cubicBezTo>
                    <a:pt x="18" y="48"/>
                    <a:pt x="18" y="48"/>
                    <a:pt x="18" y="48"/>
                  </a:cubicBezTo>
                  <a:cubicBezTo>
                    <a:pt x="16" y="50"/>
                    <a:pt x="14" y="52"/>
                    <a:pt x="11" y="52"/>
                  </a:cubicBezTo>
                  <a:cubicBezTo>
                    <a:pt x="5" y="52"/>
                    <a:pt x="0" y="47"/>
                    <a:pt x="0" y="33"/>
                  </a:cubicBezTo>
                  <a:cubicBezTo>
                    <a:pt x="0" y="19"/>
                    <a:pt x="5" y="14"/>
                    <a:pt x="11" y="14"/>
                  </a:cubicBezTo>
                  <a:cubicBezTo>
                    <a:pt x="13" y="14"/>
                    <a:pt x="16" y="15"/>
                    <a:pt x="17" y="17"/>
                  </a:cubicBezTo>
                  <a:cubicBezTo>
                    <a:pt x="17" y="0"/>
                    <a:pt x="17" y="0"/>
                    <a:pt x="17" y="0"/>
                  </a:cubicBezTo>
                  <a:cubicBezTo>
                    <a:pt x="23" y="0"/>
                    <a:pt x="23" y="0"/>
                    <a:pt x="23" y="0"/>
                  </a:cubicBezTo>
                  <a:cubicBezTo>
                    <a:pt x="23" y="41"/>
                    <a:pt x="23" y="41"/>
                    <a:pt x="23" y="41"/>
                  </a:cubicBezTo>
                  <a:cubicBezTo>
                    <a:pt x="23" y="46"/>
                    <a:pt x="23" y="49"/>
                    <a:pt x="23" y="51"/>
                  </a:cubicBezTo>
                  <a:cubicBezTo>
                    <a:pt x="19" y="51"/>
                    <a:pt x="19" y="51"/>
                    <a:pt x="19" y="51"/>
                  </a:cubicBezTo>
                  <a:lnTo>
                    <a:pt x="18" y="48"/>
                  </a:lnTo>
                  <a:close/>
                  <a:moveTo>
                    <a:pt x="17" y="21"/>
                  </a:moveTo>
                  <a:cubicBezTo>
                    <a:pt x="16" y="20"/>
                    <a:pt x="14" y="18"/>
                    <a:pt x="12" y="18"/>
                  </a:cubicBezTo>
                  <a:cubicBezTo>
                    <a:pt x="8" y="18"/>
                    <a:pt x="5" y="21"/>
                    <a:pt x="5" y="33"/>
                  </a:cubicBezTo>
                  <a:cubicBezTo>
                    <a:pt x="5" y="44"/>
                    <a:pt x="8" y="48"/>
                    <a:pt x="12" y="48"/>
                  </a:cubicBezTo>
                  <a:cubicBezTo>
                    <a:pt x="14" y="48"/>
                    <a:pt x="16" y="46"/>
                    <a:pt x="17" y="44"/>
                  </a:cubicBezTo>
                  <a:lnTo>
                    <a:pt x="17" y="2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86" name="Google Shape;986;p55"/>
            <p:cNvSpPr/>
            <p:nvPr/>
          </p:nvSpPr>
          <p:spPr>
            <a:xfrm>
              <a:off x="6048375" y="4741863"/>
              <a:ext cx="71437" cy="144463"/>
            </a:xfrm>
            <a:custGeom>
              <a:avLst/>
              <a:gdLst/>
              <a:ahLst/>
              <a:cxnLst/>
              <a:rect l="l" t="t" r="r" b="b"/>
              <a:pathLst>
                <a:path w="27" h="53" extrusionOk="0">
                  <a:moveTo>
                    <a:pt x="21" y="14"/>
                  </a:moveTo>
                  <a:cubicBezTo>
                    <a:pt x="21" y="9"/>
                    <a:pt x="18" y="5"/>
                    <a:pt x="13" y="5"/>
                  </a:cubicBezTo>
                  <a:cubicBezTo>
                    <a:pt x="9" y="5"/>
                    <a:pt x="6" y="8"/>
                    <a:pt x="6" y="12"/>
                  </a:cubicBezTo>
                  <a:cubicBezTo>
                    <a:pt x="6" y="23"/>
                    <a:pt x="27" y="23"/>
                    <a:pt x="27" y="40"/>
                  </a:cubicBezTo>
                  <a:cubicBezTo>
                    <a:pt x="27" y="48"/>
                    <a:pt x="22" y="53"/>
                    <a:pt x="13" y="53"/>
                  </a:cubicBezTo>
                  <a:cubicBezTo>
                    <a:pt x="5" y="53"/>
                    <a:pt x="1" y="47"/>
                    <a:pt x="0" y="39"/>
                  </a:cubicBezTo>
                  <a:cubicBezTo>
                    <a:pt x="6" y="39"/>
                    <a:pt x="6" y="39"/>
                    <a:pt x="6" y="39"/>
                  </a:cubicBezTo>
                  <a:cubicBezTo>
                    <a:pt x="6" y="45"/>
                    <a:pt x="9" y="48"/>
                    <a:pt x="14" y="48"/>
                  </a:cubicBezTo>
                  <a:cubicBezTo>
                    <a:pt x="19" y="48"/>
                    <a:pt x="22" y="45"/>
                    <a:pt x="22" y="40"/>
                  </a:cubicBezTo>
                  <a:cubicBezTo>
                    <a:pt x="22" y="28"/>
                    <a:pt x="1" y="27"/>
                    <a:pt x="1" y="12"/>
                  </a:cubicBezTo>
                  <a:cubicBezTo>
                    <a:pt x="1" y="5"/>
                    <a:pt x="6" y="0"/>
                    <a:pt x="13" y="0"/>
                  </a:cubicBezTo>
                  <a:cubicBezTo>
                    <a:pt x="21" y="0"/>
                    <a:pt x="26" y="5"/>
                    <a:pt x="26" y="14"/>
                  </a:cubicBezTo>
                  <a:lnTo>
                    <a:pt x="21"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87" name="Google Shape;987;p55"/>
            <p:cNvSpPr/>
            <p:nvPr/>
          </p:nvSpPr>
          <p:spPr>
            <a:xfrm>
              <a:off x="6134100" y="4783138"/>
              <a:ext cx="58737" cy="103188"/>
            </a:xfrm>
            <a:custGeom>
              <a:avLst/>
              <a:gdLst/>
              <a:ahLst/>
              <a:cxnLst/>
              <a:rect l="l" t="t" r="r" b="b"/>
              <a:pathLst>
                <a:path w="22" h="38" extrusionOk="0">
                  <a:moveTo>
                    <a:pt x="17" y="11"/>
                  </a:moveTo>
                  <a:cubicBezTo>
                    <a:pt x="17" y="6"/>
                    <a:pt x="14" y="4"/>
                    <a:pt x="11" y="4"/>
                  </a:cubicBezTo>
                  <a:cubicBezTo>
                    <a:pt x="7" y="4"/>
                    <a:pt x="5" y="7"/>
                    <a:pt x="5" y="19"/>
                  </a:cubicBezTo>
                  <a:cubicBezTo>
                    <a:pt x="5" y="31"/>
                    <a:pt x="7" y="34"/>
                    <a:pt x="11" y="34"/>
                  </a:cubicBezTo>
                  <a:cubicBezTo>
                    <a:pt x="15" y="34"/>
                    <a:pt x="16" y="32"/>
                    <a:pt x="17" y="26"/>
                  </a:cubicBezTo>
                  <a:cubicBezTo>
                    <a:pt x="22" y="26"/>
                    <a:pt x="22" y="26"/>
                    <a:pt x="22" y="26"/>
                  </a:cubicBezTo>
                  <a:cubicBezTo>
                    <a:pt x="21" y="33"/>
                    <a:pt x="18" y="38"/>
                    <a:pt x="11" y="38"/>
                  </a:cubicBezTo>
                  <a:cubicBezTo>
                    <a:pt x="3" y="38"/>
                    <a:pt x="0" y="32"/>
                    <a:pt x="0" y="19"/>
                  </a:cubicBezTo>
                  <a:cubicBezTo>
                    <a:pt x="0" y="5"/>
                    <a:pt x="3" y="0"/>
                    <a:pt x="11" y="0"/>
                  </a:cubicBezTo>
                  <a:cubicBezTo>
                    <a:pt x="18" y="0"/>
                    <a:pt x="21" y="4"/>
                    <a:pt x="22" y="11"/>
                  </a:cubicBezTo>
                  <a:lnTo>
                    <a:pt x="17" y="1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88" name="Google Shape;988;p55"/>
            <p:cNvSpPr/>
            <p:nvPr/>
          </p:nvSpPr>
          <p:spPr>
            <a:xfrm>
              <a:off x="6215063" y="4745038"/>
              <a:ext cx="58737" cy="139700"/>
            </a:xfrm>
            <a:custGeom>
              <a:avLst/>
              <a:gdLst/>
              <a:ahLst/>
              <a:cxnLst/>
              <a:rect l="l" t="t" r="r" b="b"/>
              <a:pathLst>
                <a:path w="22" h="51" extrusionOk="0">
                  <a:moveTo>
                    <a:pt x="0" y="0"/>
                  </a:moveTo>
                  <a:cubicBezTo>
                    <a:pt x="5" y="0"/>
                    <a:pt x="5" y="0"/>
                    <a:pt x="5" y="0"/>
                  </a:cubicBezTo>
                  <a:cubicBezTo>
                    <a:pt x="5" y="18"/>
                    <a:pt x="5" y="18"/>
                    <a:pt x="5" y="18"/>
                  </a:cubicBezTo>
                  <a:cubicBezTo>
                    <a:pt x="8" y="16"/>
                    <a:pt x="11" y="14"/>
                    <a:pt x="14" y="14"/>
                  </a:cubicBezTo>
                  <a:cubicBezTo>
                    <a:pt x="19" y="14"/>
                    <a:pt x="22" y="16"/>
                    <a:pt x="22" y="23"/>
                  </a:cubicBezTo>
                  <a:cubicBezTo>
                    <a:pt x="22" y="51"/>
                    <a:pt x="22" y="51"/>
                    <a:pt x="22" y="51"/>
                  </a:cubicBezTo>
                  <a:cubicBezTo>
                    <a:pt x="17" y="51"/>
                    <a:pt x="17" y="51"/>
                    <a:pt x="17" y="51"/>
                  </a:cubicBezTo>
                  <a:cubicBezTo>
                    <a:pt x="17" y="24"/>
                    <a:pt x="17" y="24"/>
                    <a:pt x="17" y="24"/>
                  </a:cubicBezTo>
                  <a:cubicBezTo>
                    <a:pt x="17" y="20"/>
                    <a:pt x="15" y="18"/>
                    <a:pt x="12" y="18"/>
                  </a:cubicBezTo>
                  <a:cubicBezTo>
                    <a:pt x="10" y="18"/>
                    <a:pt x="8" y="20"/>
                    <a:pt x="5" y="22"/>
                  </a:cubicBezTo>
                  <a:cubicBezTo>
                    <a:pt x="5" y="51"/>
                    <a:pt x="5" y="51"/>
                    <a:pt x="5" y="51"/>
                  </a:cubicBezTo>
                  <a:cubicBezTo>
                    <a:pt x="0" y="51"/>
                    <a:pt x="0" y="51"/>
                    <a:pt x="0" y="51"/>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89" name="Google Shape;989;p55"/>
            <p:cNvSpPr/>
            <p:nvPr/>
          </p:nvSpPr>
          <p:spPr>
            <a:xfrm>
              <a:off x="6292850" y="4783138"/>
              <a:ext cx="60325" cy="103188"/>
            </a:xfrm>
            <a:custGeom>
              <a:avLst/>
              <a:gdLst/>
              <a:ahLst/>
              <a:cxnLst/>
              <a:rect l="l" t="t" r="r" b="b"/>
              <a:pathLst>
                <a:path w="23" h="38" extrusionOk="0">
                  <a:moveTo>
                    <a:pt x="12" y="0"/>
                  </a:moveTo>
                  <a:cubicBezTo>
                    <a:pt x="19" y="0"/>
                    <a:pt x="23" y="5"/>
                    <a:pt x="23" y="19"/>
                  </a:cubicBezTo>
                  <a:cubicBezTo>
                    <a:pt x="23" y="32"/>
                    <a:pt x="19" y="38"/>
                    <a:pt x="12" y="38"/>
                  </a:cubicBezTo>
                  <a:cubicBezTo>
                    <a:pt x="4" y="38"/>
                    <a:pt x="0" y="32"/>
                    <a:pt x="0" y="19"/>
                  </a:cubicBezTo>
                  <a:cubicBezTo>
                    <a:pt x="0" y="5"/>
                    <a:pt x="4" y="0"/>
                    <a:pt x="12" y="0"/>
                  </a:cubicBezTo>
                  <a:close/>
                  <a:moveTo>
                    <a:pt x="12" y="34"/>
                  </a:moveTo>
                  <a:cubicBezTo>
                    <a:pt x="16" y="34"/>
                    <a:pt x="18" y="31"/>
                    <a:pt x="18" y="19"/>
                  </a:cubicBezTo>
                  <a:cubicBezTo>
                    <a:pt x="18" y="7"/>
                    <a:pt x="16" y="4"/>
                    <a:pt x="12" y="4"/>
                  </a:cubicBezTo>
                  <a:cubicBezTo>
                    <a:pt x="7" y="4"/>
                    <a:pt x="5" y="7"/>
                    <a:pt x="5" y="19"/>
                  </a:cubicBezTo>
                  <a:cubicBezTo>
                    <a:pt x="5" y="31"/>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90" name="Google Shape;990;p55"/>
            <p:cNvSpPr/>
            <p:nvPr/>
          </p:nvSpPr>
          <p:spPr>
            <a:xfrm>
              <a:off x="6375400" y="4745038"/>
              <a:ext cx="12700" cy="1397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91" name="Google Shape;991;p55"/>
            <p:cNvSpPr/>
            <p:nvPr/>
          </p:nvSpPr>
          <p:spPr>
            <a:xfrm>
              <a:off x="6413500" y="4783138"/>
              <a:ext cx="61912" cy="103188"/>
            </a:xfrm>
            <a:custGeom>
              <a:avLst/>
              <a:gdLst/>
              <a:ahLst/>
              <a:cxnLst/>
              <a:rect l="l" t="t" r="r" b="b"/>
              <a:pathLst>
                <a:path w="23" h="38" extrusionOk="0">
                  <a:moveTo>
                    <a:pt x="1" y="10"/>
                  </a:moveTo>
                  <a:cubicBezTo>
                    <a:pt x="2" y="5"/>
                    <a:pt x="5" y="0"/>
                    <a:pt x="12" y="0"/>
                  </a:cubicBezTo>
                  <a:cubicBezTo>
                    <a:pt x="18"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3"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92" name="Google Shape;992;p55"/>
            <p:cNvSpPr/>
            <p:nvPr/>
          </p:nvSpPr>
          <p:spPr>
            <a:xfrm>
              <a:off x="6499225" y="4783138"/>
              <a:ext cx="39687" cy="101600"/>
            </a:xfrm>
            <a:custGeom>
              <a:avLst/>
              <a:gdLst/>
              <a:ahLst/>
              <a:cxnLst/>
              <a:rect l="l" t="t" r="r" b="b"/>
              <a:pathLst>
                <a:path w="15" h="37" extrusionOk="0">
                  <a:moveTo>
                    <a:pt x="0" y="0"/>
                  </a:moveTo>
                  <a:cubicBezTo>
                    <a:pt x="6" y="0"/>
                    <a:pt x="6" y="0"/>
                    <a:pt x="6" y="0"/>
                  </a:cubicBezTo>
                  <a:cubicBezTo>
                    <a:pt x="6" y="5"/>
                    <a:pt x="6" y="5"/>
                    <a:pt x="6" y="5"/>
                  </a:cubicBezTo>
                  <a:cubicBezTo>
                    <a:pt x="6" y="5"/>
                    <a:pt x="6" y="5"/>
                    <a:pt x="6" y="5"/>
                  </a:cubicBezTo>
                  <a:cubicBezTo>
                    <a:pt x="9" y="0"/>
                    <a:pt x="11" y="0"/>
                    <a:pt x="15" y="0"/>
                  </a:cubicBezTo>
                  <a:cubicBezTo>
                    <a:pt x="15" y="4"/>
                    <a:pt x="15" y="4"/>
                    <a:pt x="15" y="4"/>
                  </a:cubicBezTo>
                  <a:cubicBezTo>
                    <a:pt x="11" y="4"/>
                    <a:pt x="8" y="6"/>
                    <a:pt x="6" y="11"/>
                  </a:cubicBezTo>
                  <a:cubicBezTo>
                    <a:pt x="6" y="37"/>
                    <a:pt x="6" y="37"/>
                    <a:pt x="6"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993" name="Google Shape;993;p55"/>
            <p:cNvSpPr/>
            <p:nvPr/>
          </p:nvSpPr>
          <p:spPr>
            <a:xfrm>
              <a:off x="6546850" y="4783138"/>
              <a:ext cx="58737" cy="103188"/>
            </a:xfrm>
            <a:custGeom>
              <a:avLst/>
              <a:gdLst/>
              <a:ahLst/>
              <a:cxnLst/>
              <a:rect l="l" t="t" r="r" b="b"/>
              <a:pathLst>
                <a:path w="22" h="38" extrusionOk="0">
                  <a:moveTo>
                    <a:pt x="17" y="10"/>
                  </a:moveTo>
                  <a:cubicBezTo>
                    <a:pt x="16" y="6"/>
                    <a:pt x="15" y="4"/>
                    <a:pt x="11" y="4"/>
                  </a:cubicBezTo>
                  <a:cubicBezTo>
                    <a:pt x="8" y="4"/>
                    <a:pt x="6" y="6"/>
                    <a:pt x="6" y="8"/>
                  </a:cubicBezTo>
                  <a:cubicBezTo>
                    <a:pt x="6" y="16"/>
                    <a:pt x="22" y="16"/>
                    <a:pt x="22" y="28"/>
                  </a:cubicBezTo>
                  <a:cubicBezTo>
                    <a:pt x="22" y="34"/>
                    <a:pt x="18" y="38"/>
                    <a:pt x="12" y="38"/>
                  </a:cubicBezTo>
                  <a:cubicBezTo>
                    <a:pt x="5" y="38"/>
                    <a:pt x="2" y="34"/>
                    <a:pt x="0" y="28"/>
                  </a:cubicBezTo>
                  <a:cubicBezTo>
                    <a:pt x="5" y="27"/>
                    <a:pt x="5" y="27"/>
                    <a:pt x="5" y="27"/>
                  </a:cubicBezTo>
                  <a:cubicBezTo>
                    <a:pt x="6" y="31"/>
                    <a:pt x="8" y="34"/>
                    <a:pt x="12" y="34"/>
                  </a:cubicBezTo>
                  <a:cubicBezTo>
                    <a:pt x="15" y="34"/>
                    <a:pt x="17" y="31"/>
                    <a:pt x="17" y="28"/>
                  </a:cubicBezTo>
                  <a:cubicBezTo>
                    <a:pt x="17" y="20"/>
                    <a:pt x="1" y="19"/>
                    <a:pt x="1" y="9"/>
                  </a:cubicBezTo>
                  <a:cubicBezTo>
                    <a:pt x="1" y="4"/>
                    <a:pt x="5" y="0"/>
                    <a:pt x="11" y="0"/>
                  </a:cubicBezTo>
                  <a:cubicBezTo>
                    <a:pt x="17" y="0"/>
                    <a:pt x="20" y="3"/>
                    <a:pt x="21" y="8"/>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gr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Single Donut Chart - ISS">
  <p:cSld name="Single Donut Chart - ISS">
    <p:spTree>
      <p:nvGrpSpPr>
        <p:cNvPr id="1" name="Shape 994"/>
        <p:cNvGrpSpPr/>
        <p:nvPr/>
      </p:nvGrpSpPr>
      <p:grpSpPr>
        <a:xfrm>
          <a:off x="0" y="0"/>
          <a:ext cx="0" cy="0"/>
          <a:chOff x="0" y="0"/>
          <a:chExt cx="0" cy="0"/>
        </a:xfrm>
      </p:grpSpPr>
      <p:pic>
        <p:nvPicPr>
          <p:cNvPr id="995" name="Google Shape;995;p56"/>
          <p:cNvPicPr preferRelativeResize="0"/>
          <p:nvPr/>
        </p:nvPicPr>
        <p:blipFill rotWithShape="1">
          <a:blip r:embed="rId2">
            <a:alphaModFix/>
          </a:blip>
          <a:srcRect/>
          <a:stretch/>
        </p:blipFill>
        <p:spPr>
          <a:xfrm>
            <a:off x="5375832" y="901720"/>
            <a:ext cx="6481564" cy="5415090"/>
          </a:xfrm>
          <a:prstGeom prst="rect">
            <a:avLst/>
          </a:prstGeom>
          <a:noFill/>
          <a:ln>
            <a:noFill/>
          </a:ln>
        </p:spPr>
      </p:pic>
      <p:sp>
        <p:nvSpPr>
          <p:cNvPr id="996" name="Google Shape;996;p56"/>
          <p:cNvSpPr txBox="1">
            <a:spLocks noGrp="1"/>
          </p:cNvSpPr>
          <p:nvPr>
            <p:ph type="body" idx="1"/>
          </p:nvPr>
        </p:nvSpPr>
        <p:spPr>
          <a:xfrm>
            <a:off x="762716" y="3886200"/>
            <a:ext cx="4609384" cy="2286000"/>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997" name="Google Shape;997;p56"/>
          <p:cNvSpPr txBox="1">
            <a:spLocks noGrp="1"/>
          </p:cNvSpPr>
          <p:nvPr>
            <p:ph type="body" idx="2"/>
          </p:nvPr>
        </p:nvSpPr>
        <p:spPr>
          <a:xfrm>
            <a:off x="762000" y="1371600"/>
            <a:ext cx="4610100" cy="2057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Clr>
                <a:schemeClr val="dk1"/>
              </a:buClr>
              <a:buSzPts val="3600"/>
              <a:buNone/>
              <a:defRPr sz="36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998" name="Google Shape;998;p56"/>
          <p:cNvSpPr txBox="1">
            <a:spLocks noGrp="1"/>
          </p:cNvSpPr>
          <p:nvPr>
            <p:ph type="body" idx="3"/>
          </p:nvPr>
        </p:nvSpPr>
        <p:spPr>
          <a:xfrm>
            <a:off x="762000" y="3432084"/>
            <a:ext cx="4610100" cy="457199"/>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999" name="Google Shape;999;p56"/>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1000" name="Google Shape;1000;p56"/>
          <p:cNvSpPr txBox="1">
            <a:spLocks noGrp="1"/>
          </p:cNvSpPr>
          <p:nvPr>
            <p:ph type="body" idx="4"/>
          </p:nvPr>
        </p:nvSpPr>
        <p:spPr>
          <a:xfrm>
            <a:off x="762000" y="486562"/>
            <a:ext cx="4610100" cy="427838"/>
          </a:xfrm>
          <a:prstGeom prst="rect">
            <a:avLst/>
          </a:prstGeom>
          <a:noFill/>
          <a:ln>
            <a:noFill/>
          </a:ln>
        </p:spPr>
        <p:txBody>
          <a:bodyPr spcFirstLastPara="1" wrap="square" lIns="0" tIns="0" rIns="0" bIns="0" anchor="t"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001" name="Google Shape;1001;p56"/>
          <p:cNvSpPr/>
          <p:nvPr/>
        </p:nvSpPr>
        <p:spPr>
          <a:xfrm>
            <a:off x="0" y="6177491"/>
            <a:ext cx="2099733" cy="41563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grpSp>
        <p:nvGrpSpPr>
          <p:cNvPr id="1002" name="Google Shape;1002;p56"/>
          <p:cNvGrpSpPr/>
          <p:nvPr/>
        </p:nvGrpSpPr>
        <p:grpSpPr>
          <a:xfrm>
            <a:off x="125267" y="6250614"/>
            <a:ext cx="1849198" cy="281373"/>
            <a:chOff x="4910138" y="4533900"/>
            <a:chExt cx="2316162" cy="352426"/>
          </a:xfrm>
        </p:grpSpPr>
        <p:sp>
          <p:nvSpPr>
            <p:cNvPr id="1003" name="Google Shape;1003;p56"/>
            <p:cNvSpPr/>
            <p:nvPr/>
          </p:nvSpPr>
          <p:spPr>
            <a:xfrm>
              <a:off x="5645150" y="4537075"/>
              <a:ext cx="14287" cy="34925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04" name="Google Shape;1004;p56"/>
            <p:cNvSpPr/>
            <p:nvPr/>
          </p:nvSpPr>
          <p:spPr>
            <a:xfrm>
              <a:off x="4910138" y="4537075"/>
              <a:ext cx="177800" cy="349250"/>
            </a:xfrm>
            <a:custGeom>
              <a:avLst/>
              <a:gdLst/>
              <a:ahLst/>
              <a:cxnLst/>
              <a:rect l="l" t="t" r="r" b="b"/>
              <a:pathLst>
                <a:path w="66" h="128" extrusionOk="0">
                  <a:moveTo>
                    <a:pt x="0" y="0"/>
                  </a:moveTo>
                  <a:cubicBezTo>
                    <a:pt x="22" y="0"/>
                    <a:pt x="22" y="0"/>
                    <a:pt x="22" y="0"/>
                  </a:cubicBezTo>
                  <a:cubicBezTo>
                    <a:pt x="22" y="95"/>
                    <a:pt x="22" y="95"/>
                    <a:pt x="22" y="95"/>
                  </a:cubicBezTo>
                  <a:cubicBezTo>
                    <a:pt x="22" y="104"/>
                    <a:pt x="25" y="109"/>
                    <a:pt x="33" y="109"/>
                  </a:cubicBezTo>
                  <a:cubicBezTo>
                    <a:pt x="41" y="109"/>
                    <a:pt x="45" y="104"/>
                    <a:pt x="45" y="95"/>
                  </a:cubicBezTo>
                  <a:cubicBezTo>
                    <a:pt x="45" y="0"/>
                    <a:pt x="45" y="0"/>
                    <a:pt x="45" y="0"/>
                  </a:cubicBezTo>
                  <a:cubicBezTo>
                    <a:pt x="66" y="0"/>
                    <a:pt x="66" y="0"/>
                    <a:pt x="66" y="0"/>
                  </a:cubicBezTo>
                  <a:cubicBezTo>
                    <a:pt x="66" y="94"/>
                    <a:pt x="66" y="94"/>
                    <a:pt x="66" y="94"/>
                  </a:cubicBezTo>
                  <a:cubicBezTo>
                    <a:pt x="66" y="116"/>
                    <a:pt x="54" y="128"/>
                    <a:pt x="33" y="128"/>
                  </a:cubicBezTo>
                  <a:cubicBezTo>
                    <a:pt x="13" y="128"/>
                    <a:pt x="0" y="116"/>
                    <a:pt x="0" y="94"/>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05" name="Google Shape;1005;p56"/>
            <p:cNvSpPr/>
            <p:nvPr/>
          </p:nvSpPr>
          <p:spPr>
            <a:xfrm>
              <a:off x="5143500" y="4533900"/>
              <a:ext cx="174625" cy="352425"/>
            </a:xfrm>
            <a:custGeom>
              <a:avLst/>
              <a:gdLst/>
              <a:ahLst/>
              <a:cxnLst/>
              <a:rect l="l" t="t" r="r" b="b"/>
              <a:pathLst>
                <a:path w="65" h="129" extrusionOk="0">
                  <a:moveTo>
                    <a:pt x="43" y="43"/>
                  </a:moveTo>
                  <a:cubicBezTo>
                    <a:pt x="43" y="34"/>
                    <a:pt x="43" y="34"/>
                    <a:pt x="43" y="34"/>
                  </a:cubicBezTo>
                  <a:cubicBezTo>
                    <a:pt x="43" y="23"/>
                    <a:pt x="39" y="18"/>
                    <a:pt x="33" y="18"/>
                  </a:cubicBezTo>
                  <a:cubicBezTo>
                    <a:pt x="24" y="18"/>
                    <a:pt x="22" y="23"/>
                    <a:pt x="22" y="32"/>
                  </a:cubicBezTo>
                  <a:cubicBezTo>
                    <a:pt x="22" y="96"/>
                    <a:pt x="22" y="96"/>
                    <a:pt x="22" y="96"/>
                  </a:cubicBezTo>
                  <a:cubicBezTo>
                    <a:pt x="22" y="105"/>
                    <a:pt x="24" y="110"/>
                    <a:pt x="33" y="110"/>
                  </a:cubicBezTo>
                  <a:cubicBezTo>
                    <a:pt x="41" y="110"/>
                    <a:pt x="43" y="105"/>
                    <a:pt x="43" y="97"/>
                  </a:cubicBezTo>
                  <a:cubicBezTo>
                    <a:pt x="43" y="82"/>
                    <a:pt x="43" y="82"/>
                    <a:pt x="43" y="82"/>
                  </a:cubicBezTo>
                  <a:cubicBezTo>
                    <a:pt x="65" y="82"/>
                    <a:pt x="65" y="82"/>
                    <a:pt x="65" y="82"/>
                  </a:cubicBezTo>
                  <a:cubicBezTo>
                    <a:pt x="65" y="96"/>
                    <a:pt x="65" y="96"/>
                    <a:pt x="65" y="96"/>
                  </a:cubicBezTo>
                  <a:cubicBezTo>
                    <a:pt x="65" y="114"/>
                    <a:pt x="55" y="129"/>
                    <a:pt x="33" y="129"/>
                  </a:cubicBezTo>
                  <a:cubicBezTo>
                    <a:pt x="10" y="129"/>
                    <a:pt x="0" y="114"/>
                    <a:pt x="0" y="96"/>
                  </a:cubicBezTo>
                  <a:cubicBezTo>
                    <a:pt x="0" y="32"/>
                    <a:pt x="0" y="32"/>
                    <a:pt x="0" y="32"/>
                  </a:cubicBezTo>
                  <a:cubicBezTo>
                    <a:pt x="0" y="14"/>
                    <a:pt x="10" y="0"/>
                    <a:pt x="33" y="0"/>
                  </a:cubicBezTo>
                  <a:cubicBezTo>
                    <a:pt x="55" y="0"/>
                    <a:pt x="65" y="15"/>
                    <a:pt x="65" y="34"/>
                  </a:cubicBezTo>
                  <a:cubicBezTo>
                    <a:pt x="65" y="43"/>
                    <a:pt x="65" y="43"/>
                    <a:pt x="65" y="43"/>
                  </a:cubicBezTo>
                  <a:lnTo>
                    <a:pt x="43" y="4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06" name="Google Shape;1006;p56"/>
            <p:cNvSpPr/>
            <p:nvPr/>
          </p:nvSpPr>
          <p:spPr>
            <a:xfrm>
              <a:off x="5375275" y="4537075"/>
              <a:ext cx="190500" cy="349250"/>
            </a:xfrm>
            <a:custGeom>
              <a:avLst/>
              <a:gdLst/>
              <a:ahLst/>
              <a:cxnLst/>
              <a:rect l="l" t="t" r="r" b="b"/>
              <a:pathLst>
                <a:path w="71" h="128" extrusionOk="0">
                  <a:moveTo>
                    <a:pt x="22" y="0"/>
                  </a:moveTo>
                  <a:cubicBezTo>
                    <a:pt x="0" y="0"/>
                    <a:pt x="0" y="0"/>
                    <a:pt x="0" y="0"/>
                  </a:cubicBezTo>
                  <a:cubicBezTo>
                    <a:pt x="0" y="128"/>
                    <a:pt x="0" y="128"/>
                    <a:pt x="0" y="128"/>
                  </a:cubicBezTo>
                  <a:cubicBezTo>
                    <a:pt x="22" y="128"/>
                    <a:pt x="22" y="128"/>
                    <a:pt x="22" y="128"/>
                  </a:cubicBezTo>
                  <a:lnTo>
                    <a:pt x="22" y="0"/>
                  </a:lnTo>
                  <a:close/>
                  <a:moveTo>
                    <a:pt x="52" y="70"/>
                  </a:moveTo>
                  <a:cubicBezTo>
                    <a:pt x="60" y="67"/>
                    <a:pt x="67" y="58"/>
                    <a:pt x="67" y="38"/>
                  </a:cubicBezTo>
                  <a:cubicBezTo>
                    <a:pt x="67" y="11"/>
                    <a:pt x="55" y="0"/>
                    <a:pt x="30" y="0"/>
                  </a:cubicBezTo>
                  <a:cubicBezTo>
                    <a:pt x="22" y="0"/>
                    <a:pt x="22" y="0"/>
                    <a:pt x="22" y="0"/>
                  </a:cubicBezTo>
                  <a:cubicBezTo>
                    <a:pt x="26" y="22"/>
                    <a:pt x="26" y="22"/>
                    <a:pt x="26" y="22"/>
                  </a:cubicBezTo>
                  <a:cubicBezTo>
                    <a:pt x="39" y="2"/>
                    <a:pt x="39" y="2"/>
                    <a:pt x="39" y="2"/>
                  </a:cubicBezTo>
                  <a:cubicBezTo>
                    <a:pt x="39" y="2"/>
                    <a:pt x="39" y="2"/>
                    <a:pt x="39" y="2"/>
                  </a:cubicBezTo>
                  <a:cubicBezTo>
                    <a:pt x="31" y="26"/>
                    <a:pt x="31" y="26"/>
                    <a:pt x="31" y="26"/>
                  </a:cubicBezTo>
                  <a:cubicBezTo>
                    <a:pt x="53" y="13"/>
                    <a:pt x="53" y="13"/>
                    <a:pt x="53" y="13"/>
                  </a:cubicBezTo>
                  <a:cubicBezTo>
                    <a:pt x="53" y="13"/>
                    <a:pt x="53" y="13"/>
                    <a:pt x="53" y="13"/>
                  </a:cubicBezTo>
                  <a:cubicBezTo>
                    <a:pt x="35" y="31"/>
                    <a:pt x="35" y="31"/>
                    <a:pt x="35" y="31"/>
                  </a:cubicBezTo>
                  <a:cubicBezTo>
                    <a:pt x="65" y="28"/>
                    <a:pt x="65" y="28"/>
                    <a:pt x="65" y="28"/>
                  </a:cubicBezTo>
                  <a:cubicBezTo>
                    <a:pt x="65" y="28"/>
                    <a:pt x="65" y="28"/>
                    <a:pt x="65" y="28"/>
                  </a:cubicBezTo>
                  <a:cubicBezTo>
                    <a:pt x="36" y="38"/>
                    <a:pt x="36" y="38"/>
                    <a:pt x="36" y="38"/>
                  </a:cubicBezTo>
                  <a:cubicBezTo>
                    <a:pt x="65" y="48"/>
                    <a:pt x="65" y="48"/>
                    <a:pt x="65" y="48"/>
                  </a:cubicBezTo>
                  <a:cubicBezTo>
                    <a:pt x="65" y="48"/>
                    <a:pt x="65" y="48"/>
                    <a:pt x="65" y="48"/>
                  </a:cubicBezTo>
                  <a:cubicBezTo>
                    <a:pt x="35" y="44"/>
                    <a:pt x="35" y="44"/>
                    <a:pt x="35" y="44"/>
                  </a:cubicBezTo>
                  <a:cubicBezTo>
                    <a:pt x="53" y="62"/>
                    <a:pt x="53" y="62"/>
                    <a:pt x="53" y="62"/>
                  </a:cubicBezTo>
                  <a:cubicBezTo>
                    <a:pt x="53" y="62"/>
                    <a:pt x="53" y="62"/>
                    <a:pt x="53" y="62"/>
                  </a:cubicBezTo>
                  <a:cubicBezTo>
                    <a:pt x="31" y="49"/>
                    <a:pt x="31" y="49"/>
                    <a:pt x="31" y="49"/>
                  </a:cubicBezTo>
                  <a:cubicBezTo>
                    <a:pt x="39" y="73"/>
                    <a:pt x="39" y="73"/>
                    <a:pt x="39" y="73"/>
                  </a:cubicBezTo>
                  <a:cubicBezTo>
                    <a:pt x="39" y="73"/>
                    <a:pt x="39" y="73"/>
                    <a:pt x="39" y="73"/>
                  </a:cubicBezTo>
                  <a:cubicBezTo>
                    <a:pt x="26" y="53"/>
                    <a:pt x="26" y="53"/>
                    <a:pt x="26" y="53"/>
                  </a:cubicBezTo>
                  <a:cubicBezTo>
                    <a:pt x="22" y="75"/>
                    <a:pt x="22" y="75"/>
                    <a:pt x="22" y="75"/>
                  </a:cubicBezTo>
                  <a:cubicBezTo>
                    <a:pt x="26" y="75"/>
                    <a:pt x="30" y="75"/>
                    <a:pt x="33" y="75"/>
                  </a:cubicBezTo>
                  <a:cubicBezTo>
                    <a:pt x="48" y="128"/>
                    <a:pt x="48" y="128"/>
                    <a:pt x="48" y="128"/>
                  </a:cubicBezTo>
                  <a:cubicBezTo>
                    <a:pt x="71" y="128"/>
                    <a:pt x="71" y="128"/>
                    <a:pt x="71" y="128"/>
                  </a:cubicBezTo>
                  <a:lnTo>
                    <a:pt x="52" y="7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07" name="Google Shape;1007;p56"/>
            <p:cNvSpPr/>
            <p:nvPr/>
          </p:nvSpPr>
          <p:spPr>
            <a:xfrm>
              <a:off x="5756275" y="4540250"/>
              <a:ext cx="12700"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08" name="Google Shape;1008;p56"/>
            <p:cNvSpPr/>
            <p:nvPr/>
          </p:nvSpPr>
          <p:spPr>
            <a:xfrm>
              <a:off x="5795963"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09" name="Google Shape;1009;p56"/>
            <p:cNvSpPr/>
            <p:nvPr/>
          </p:nvSpPr>
          <p:spPr>
            <a:xfrm>
              <a:off x="5868988" y="4545013"/>
              <a:ext cx="44450"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10" name="Google Shape;1010;p56"/>
            <p:cNvSpPr/>
            <p:nvPr/>
          </p:nvSpPr>
          <p:spPr>
            <a:xfrm>
              <a:off x="5927725"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11" name="Google Shape;1011;p56"/>
            <p:cNvSpPr/>
            <p:nvPr/>
          </p:nvSpPr>
          <p:spPr>
            <a:xfrm>
              <a:off x="6007100" y="4578350"/>
              <a:ext cx="41275" cy="103188"/>
            </a:xfrm>
            <a:custGeom>
              <a:avLst/>
              <a:gdLst/>
              <a:ahLst/>
              <a:cxnLst/>
              <a:rect l="l" t="t" r="r" b="b"/>
              <a:pathLst>
                <a:path w="15" h="38" extrusionOk="0">
                  <a:moveTo>
                    <a:pt x="0" y="1"/>
                  </a:moveTo>
                  <a:cubicBezTo>
                    <a:pt x="5" y="1"/>
                    <a:pt x="5" y="1"/>
                    <a:pt x="5" y="1"/>
                  </a:cubicBezTo>
                  <a:cubicBezTo>
                    <a:pt x="5" y="5"/>
                    <a:pt x="5" y="5"/>
                    <a:pt x="5" y="5"/>
                  </a:cubicBezTo>
                  <a:cubicBezTo>
                    <a:pt x="5" y="5"/>
                    <a:pt x="5" y="5"/>
                    <a:pt x="5" y="5"/>
                  </a:cubicBezTo>
                  <a:cubicBezTo>
                    <a:pt x="8" y="1"/>
                    <a:pt x="11" y="0"/>
                    <a:pt x="15" y="0"/>
                  </a:cubicBezTo>
                  <a:cubicBezTo>
                    <a:pt x="15" y="5"/>
                    <a:pt x="15" y="5"/>
                    <a:pt x="15" y="5"/>
                  </a:cubicBezTo>
                  <a:cubicBezTo>
                    <a:pt x="11" y="5"/>
                    <a:pt x="8" y="6"/>
                    <a:pt x="5" y="11"/>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12" name="Google Shape;1012;p56"/>
            <p:cNvSpPr/>
            <p:nvPr/>
          </p:nvSpPr>
          <p:spPr>
            <a:xfrm>
              <a:off x="6061075"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7" y="2"/>
                    <a:pt x="11" y="0"/>
                    <a:pt x="13" y="0"/>
                  </a:cubicBezTo>
                  <a:cubicBezTo>
                    <a:pt x="19" y="0"/>
                    <a:pt x="22" y="3"/>
                    <a:pt x="22" y="10"/>
                  </a:cubicBezTo>
                  <a:cubicBezTo>
                    <a:pt x="22" y="38"/>
                    <a:pt x="22" y="38"/>
                    <a:pt x="22" y="38"/>
                  </a:cubicBezTo>
                  <a:cubicBezTo>
                    <a:pt x="16" y="38"/>
                    <a:pt x="16" y="38"/>
                    <a:pt x="16" y="38"/>
                  </a:cubicBezTo>
                  <a:cubicBezTo>
                    <a:pt x="16" y="10"/>
                    <a:pt x="16" y="10"/>
                    <a:pt x="16" y="10"/>
                  </a:cubicBezTo>
                  <a:cubicBezTo>
                    <a:pt x="16" y="6"/>
                    <a:pt x="15" y="4"/>
                    <a:pt x="12" y="4"/>
                  </a:cubicBezTo>
                  <a:cubicBezTo>
                    <a:pt x="10" y="4"/>
                    <a:pt x="8"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13" name="Google Shape;1013;p56"/>
            <p:cNvSpPr/>
            <p:nvPr/>
          </p:nvSpPr>
          <p:spPr>
            <a:xfrm>
              <a:off x="6142038" y="4578350"/>
              <a:ext cx="65087" cy="106363"/>
            </a:xfrm>
            <a:custGeom>
              <a:avLst/>
              <a:gdLst/>
              <a:ahLst/>
              <a:cxnLst/>
              <a:rect l="l" t="t" r="r" b="b"/>
              <a:pathLst>
                <a:path w="24" h="39" extrusionOk="0">
                  <a:moveTo>
                    <a:pt x="1" y="11"/>
                  </a:moveTo>
                  <a:cubicBezTo>
                    <a:pt x="2" y="5"/>
                    <a:pt x="5" y="0"/>
                    <a:pt x="12" y="0"/>
                  </a:cubicBezTo>
                  <a:cubicBezTo>
                    <a:pt x="19" y="0"/>
                    <a:pt x="23" y="4"/>
                    <a:pt x="23" y="11"/>
                  </a:cubicBezTo>
                  <a:cubicBezTo>
                    <a:pt x="23" y="31"/>
                    <a:pt x="23" y="31"/>
                    <a:pt x="23" y="31"/>
                  </a:cubicBezTo>
                  <a:cubicBezTo>
                    <a:pt x="23" y="35"/>
                    <a:pt x="23" y="37"/>
                    <a:pt x="24" y="38"/>
                  </a:cubicBezTo>
                  <a:cubicBezTo>
                    <a:pt x="18" y="38"/>
                    <a:pt x="18" y="38"/>
                    <a:pt x="18"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5" y="4"/>
                    <a:pt x="12" y="4"/>
                  </a:cubicBezTo>
                  <a:cubicBezTo>
                    <a:pt x="8" y="4"/>
                    <a:pt x="6" y="8"/>
                    <a:pt x="6" y="12"/>
                  </a:cubicBezTo>
                  <a:lnTo>
                    <a:pt x="1" y="11"/>
                  </a:lnTo>
                  <a:close/>
                  <a:moveTo>
                    <a:pt x="18" y="18"/>
                  </a:moveTo>
                  <a:cubicBezTo>
                    <a:pt x="13" y="19"/>
                    <a:pt x="5" y="23"/>
                    <a:pt x="5" y="29"/>
                  </a:cubicBezTo>
                  <a:cubicBezTo>
                    <a:pt x="5" y="32"/>
                    <a:pt x="7" y="34"/>
                    <a:pt x="10" y="34"/>
                  </a:cubicBezTo>
                  <a:cubicBezTo>
                    <a:pt x="13"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14" name="Google Shape;1014;p56"/>
            <p:cNvSpPr/>
            <p:nvPr/>
          </p:nvSpPr>
          <p:spPr>
            <a:xfrm>
              <a:off x="6219825"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1" y="47"/>
                    <a:pt x="14" y="47"/>
                  </a:cubicBezTo>
                  <a:cubicBezTo>
                    <a:pt x="15" y="47"/>
                    <a:pt x="16" y="46"/>
                    <a:pt x="17" y="46"/>
                  </a:cubicBezTo>
                  <a:cubicBezTo>
                    <a:pt x="17" y="50"/>
                    <a:pt x="17" y="50"/>
                    <a:pt x="17" y="50"/>
                  </a:cubicBezTo>
                  <a:cubicBezTo>
                    <a:pt x="15" y="50"/>
                    <a:pt x="14" y="51"/>
                    <a:pt x="12" y="51"/>
                  </a:cubicBezTo>
                  <a:cubicBezTo>
                    <a:pt x="7"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15" name="Google Shape;1015;p56"/>
            <p:cNvSpPr/>
            <p:nvPr/>
          </p:nvSpPr>
          <p:spPr>
            <a:xfrm>
              <a:off x="6284913" y="4540250"/>
              <a:ext cx="12700" cy="141288"/>
            </a:xfrm>
            <a:custGeom>
              <a:avLst/>
              <a:gdLst/>
              <a:ahLst/>
              <a:cxnLst/>
              <a:rect l="l" t="t" r="r" b="b"/>
              <a:pathLst>
                <a:path w="8" h="89" extrusionOk="0">
                  <a:moveTo>
                    <a:pt x="0" y="0"/>
                  </a:moveTo>
                  <a:lnTo>
                    <a:pt x="8" y="0"/>
                  </a:lnTo>
                  <a:lnTo>
                    <a:pt x="8" y="10"/>
                  </a:lnTo>
                  <a:lnTo>
                    <a:pt x="0" y="10"/>
                  </a:lnTo>
                  <a:lnTo>
                    <a:pt x="0" y="0"/>
                  </a:lnTo>
                  <a:close/>
                  <a:moveTo>
                    <a:pt x="0" y="26"/>
                  </a:moveTo>
                  <a:lnTo>
                    <a:pt x="8" y="26"/>
                  </a:lnTo>
                  <a:lnTo>
                    <a:pt x="8" y="89"/>
                  </a:lnTo>
                  <a:lnTo>
                    <a:pt x="0" y="89"/>
                  </a:lnTo>
                  <a:lnTo>
                    <a:pt x="0" y="2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16" name="Google Shape;1016;p56"/>
            <p:cNvSpPr/>
            <p:nvPr/>
          </p:nvSpPr>
          <p:spPr>
            <a:xfrm>
              <a:off x="6319838" y="4578350"/>
              <a:ext cx="60325" cy="106363"/>
            </a:xfrm>
            <a:custGeom>
              <a:avLst/>
              <a:gdLst/>
              <a:ahLst/>
              <a:cxnLst/>
              <a:rect l="l" t="t" r="r" b="b"/>
              <a:pathLst>
                <a:path w="23" h="39" extrusionOk="0">
                  <a:moveTo>
                    <a:pt x="12" y="0"/>
                  </a:moveTo>
                  <a:cubicBezTo>
                    <a:pt x="19" y="0"/>
                    <a:pt x="23" y="6"/>
                    <a:pt x="23" y="19"/>
                  </a:cubicBezTo>
                  <a:cubicBezTo>
                    <a:pt x="23" y="33"/>
                    <a:pt x="19" y="39"/>
                    <a:pt x="12" y="39"/>
                  </a:cubicBezTo>
                  <a:cubicBezTo>
                    <a:pt x="4" y="39"/>
                    <a:pt x="0" y="33"/>
                    <a:pt x="0" y="19"/>
                  </a:cubicBezTo>
                  <a:cubicBezTo>
                    <a:pt x="0" y="6"/>
                    <a:pt x="4" y="0"/>
                    <a:pt x="12" y="0"/>
                  </a:cubicBezTo>
                  <a:close/>
                  <a:moveTo>
                    <a:pt x="12" y="34"/>
                  </a:moveTo>
                  <a:cubicBezTo>
                    <a:pt x="16" y="34"/>
                    <a:pt x="18" y="32"/>
                    <a:pt x="18" y="19"/>
                  </a:cubicBezTo>
                  <a:cubicBezTo>
                    <a:pt x="18" y="7"/>
                    <a:pt x="16" y="4"/>
                    <a:pt x="12" y="4"/>
                  </a:cubicBezTo>
                  <a:cubicBezTo>
                    <a:pt x="7" y="4"/>
                    <a:pt x="5" y="7"/>
                    <a:pt x="5" y="19"/>
                  </a:cubicBezTo>
                  <a:cubicBezTo>
                    <a:pt x="5" y="32"/>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17" name="Google Shape;1017;p56"/>
            <p:cNvSpPr/>
            <p:nvPr/>
          </p:nvSpPr>
          <p:spPr>
            <a:xfrm>
              <a:off x="6402388" y="4578350"/>
              <a:ext cx="55562" cy="103188"/>
            </a:xfrm>
            <a:custGeom>
              <a:avLst/>
              <a:gdLst/>
              <a:ahLst/>
              <a:cxnLst/>
              <a:rect l="l" t="t" r="r" b="b"/>
              <a:pathLst>
                <a:path w="21" h="38" extrusionOk="0">
                  <a:moveTo>
                    <a:pt x="0" y="1"/>
                  </a:moveTo>
                  <a:cubicBezTo>
                    <a:pt x="4" y="1"/>
                    <a:pt x="4" y="1"/>
                    <a:pt x="4" y="1"/>
                  </a:cubicBezTo>
                  <a:cubicBezTo>
                    <a:pt x="4" y="5"/>
                    <a:pt x="4" y="5"/>
                    <a:pt x="4" y="5"/>
                  </a:cubicBezTo>
                  <a:cubicBezTo>
                    <a:pt x="7" y="2"/>
                    <a:pt x="10" y="0"/>
                    <a:pt x="13" y="0"/>
                  </a:cubicBezTo>
                  <a:cubicBezTo>
                    <a:pt x="18" y="0"/>
                    <a:pt x="21" y="3"/>
                    <a:pt x="21" y="10"/>
                  </a:cubicBezTo>
                  <a:cubicBezTo>
                    <a:pt x="21" y="38"/>
                    <a:pt x="21" y="38"/>
                    <a:pt x="21" y="38"/>
                  </a:cubicBezTo>
                  <a:cubicBezTo>
                    <a:pt x="16" y="38"/>
                    <a:pt x="16" y="38"/>
                    <a:pt x="16" y="38"/>
                  </a:cubicBezTo>
                  <a:cubicBezTo>
                    <a:pt x="16" y="10"/>
                    <a:pt x="16" y="10"/>
                    <a:pt x="16" y="10"/>
                  </a:cubicBezTo>
                  <a:cubicBezTo>
                    <a:pt x="16" y="6"/>
                    <a:pt x="15" y="4"/>
                    <a:pt x="12" y="4"/>
                  </a:cubicBezTo>
                  <a:cubicBezTo>
                    <a:pt x="9" y="4"/>
                    <a:pt x="7"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18" name="Google Shape;1018;p56"/>
            <p:cNvSpPr/>
            <p:nvPr/>
          </p:nvSpPr>
          <p:spPr>
            <a:xfrm>
              <a:off x="6480175" y="4578350"/>
              <a:ext cx="63500" cy="106363"/>
            </a:xfrm>
            <a:custGeom>
              <a:avLst/>
              <a:gdLst/>
              <a:ahLst/>
              <a:cxnLst/>
              <a:rect l="l" t="t" r="r" b="b"/>
              <a:pathLst>
                <a:path w="24" h="39" extrusionOk="0">
                  <a:moveTo>
                    <a:pt x="1" y="11"/>
                  </a:moveTo>
                  <a:cubicBezTo>
                    <a:pt x="2" y="5"/>
                    <a:pt x="6" y="0"/>
                    <a:pt x="12" y="0"/>
                  </a:cubicBezTo>
                  <a:cubicBezTo>
                    <a:pt x="19" y="0"/>
                    <a:pt x="23" y="4"/>
                    <a:pt x="23" y="11"/>
                  </a:cubicBezTo>
                  <a:cubicBezTo>
                    <a:pt x="23" y="31"/>
                    <a:pt x="23" y="31"/>
                    <a:pt x="23" y="31"/>
                  </a:cubicBezTo>
                  <a:cubicBezTo>
                    <a:pt x="23" y="35"/>
                    <a:pt x="23" y="37"/>
                    <a:pt x="24" y="38"/>
                  </a:cubicBezTo>
                  <a:cubicBezTo>
                    <a:pt x="19" y="38"/>
                    <a:pt x="19" y="38"/>
                    <a:pt x="19"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6" y="4"/>
                    <a:pt x="13" y="4"/>
                  </a:cubicBezTo>
                  <a:cubicBezTo>
                    <a:pt x="9" y="4"/>
                    <a:pt x="7" y="8"/>
                    <a:pt x="6" y="12"/>
                  </a:cubicBezTo>
                  <a:lnTo>
                    <a:pt x="1" y="11"/>
                  </a:lnTo>
                  <a:close/>
                  <a:moveTo>
                    <a:pt x="18" y="18"/>
                  </a:moveTo>
                  <a:cubicBezTo>
                    <a:pt x="13" y="19"/>
                    <a:pt x="6" y="23"/>
                    <a:pt x="6" y="29"/>
                  </a:cubicBezTo>
                  <a:cubicBezTo>
                    <a:pt x="6" y="32"/>
                    <a:pt x="7" y="34"/>
                    <a:pt x="11" y="34"/>
                  </a:cubicBezTo>
                  <a:cubicBezTo>
                    <a:pt x="14"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19" name="Google Shape;1019;p56"/>
            <p:cNvSpPr/>
            <p:nvPr/>
          </p:nvSpPr>
          <p:spPr>
            <a:xfrm>
              <a:off x="6570663" y="4540250"/>
              <a:ext cx="14287"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20" name="Google Shape;1020;p56"/>
            <p:cNvSpPr/>
            <p:nvPr/>
          </p:nvSpPr>
          <p:spPr>
            <a:xfrm>
              <a:off x="6648450" y="4540250"/>
              <a:ext cx="69850" cy="144463"/>
            </a:xfrm>
            <a:custGeom>
              <a:avLst/>
              <a:gdLst/>
              <a:ahLst/>
              <a:cxnLst/>
              <a:rect l="l" t="t" r="r" b="b"/>
              <a:pathLst>
                <a:path w="26" h="53" extrusionOk="0">
                  <a:moveTo>
                    <a:pt x="20" y="14"/>
                  </a:moveTo>
                  <a:cubicBezTo>
                    <a:pt x="20" y="8"/>
                    <a:pt x="18" y="4"/>
                    <a:pt x="12" y="4"/>
                  </a:cubicBezTo>
                  <a:cubicBezTo>
                    <a:pt x="8" y="4"/>
                    <a:pt x="5" y="7"/>
                    <a:pt x="5" y="11"/>
                  </a:cubicBezTo>
                  <a:cubicBezTo>
                    <a:pt x="5" y="23"/>
                    <a:pt x="26" y="23"/>
                    <a:pt x="26" y="39"/>
                  </a:cubicBezTo>
                  <a:cubicBezTo>
                    <a:pt x="26" y="48"/>
                    <a:pt x="21" y="53"/>
                    <a:pt x="13" y="53"/>
                  </a:cubicBezTo>
                  <a:cubicBezTo>
                    <a:pt x="5" y="53"/>
                    <a:pt x="0" y="47"/>
                    <a:pt x="0" y="38"/>
                  </a:cubicBezTo>
                  <a:cubicBezTo>
                    <a:pt x="5" y="38"/>
                    <a:pt x="5" y="38"/>
                    <a:pt x="5" y="38"/>
                  </a:cubicBezTo>
                  <a:cubicBezTo>
                    <a:pt x="5" y="44"/>
                    <a:pt x="8" y="48"/>
                    <a:pt x="13" y="48"/>
                  </a:cubicBezTo>
                  <a:cubicBezTo>
                    <a:pt x="18" y="48"/>
                    <a:pt x="21" y="45"/>
                    <a:pt x="21" y="39"/>
                  </a:cubicBezTo>
                  <a:cubicBezTo>
                    <a:pt x="21" y="28"/>
                    <a:pt x="0" y="26"/>
                    <a:pt x="0" y="12"/>
                  </a:cubicBezTo>
                  <a:cubicBezTo>
                    <a:pt x="0" y="4"/>
                    <a:pt x="5" y="0"/>
                    <a:pt x="13" y="0"/>
                  </a:cubicBezTo>
                  <a:cubicBezTo>
                    <a:pt x="20" y="0"/>
                    <a:pt x="25" y="5"/>
                    <a:pt x="25" y="14"/>
                  </a:cubicBezTo>
                  <a:lnTo>
                    <a:pt x="20"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21" name="Google Shape;1021;p56"/>
            <p:cNvSpPr/>
            <p:nvPr/>
          </p:nvSpPr>
          <p:spPr>
            <a:xfrm>
              <a:off x="6726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2" y="47"/>
                    <a:pt x="14" y="47"/>
                  </a:cubicBezTo>
                  <a:cubicBezTo>
                    <a:pt x="15" y="47"/>
                    <a:pt x="16" y="46"/>
                    <a:pt x="17" y="46"/>
                  </a:cubicBezTo>
                  <a:cubicBezTo>
                    <a:pt x="17" y="50"/>
                    <a:pt x="17" y="50"/>
                    <a:pt x="17" y="50"/>
                  </a:cubicBezTo>
                  <a:cubicBezTo>
                    <a:pt x="16" y="50"/>
                    <a:pt x="15" y="51"/>
                    <a:pt x="12"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22" name="Google Shape;1022;p56"/>
            <p:cNvSpPr/>
            <p:nvPr/>
          </p:nvSpPr>
          <p:spPr>
            <a:xfrm>
              <a:off x="6794500" y="4581525"/>
              <a:ext cx="55562" cy="103188"/>
            </a:xfrm>
            <a:custGeom>
              <a:avLst/>
              <a:gdLst/>
              <a:ahLst/>
              <a:cxnLst/>
              <a:rect l="l" t="t" r="r" b="b"/>
              <a:pathLst>
                <a:path w="21" h="38" extrusionOk="0">
                  <a:moveTo>
                    <a:pt x="21" y="37"/>
                  </a:moveTo>
                  <a:cubicBezTo>
                    <a:pt x="16" y="37"/>
                    <a:pt x="16" y="37"/>
                    <a:pt x="16" y="37"/>
                  </a:cubicBezTo>
                  <a:cubicBezTo>
                    <a:pt x="16" y="33"/>
                    <a:pt x="16" y="33"/>
                    <a:pt x="16" y="33"/>
                  </a:cubicBezTo>
                  <a:cubicBezTo>
                    <a:pt x="14" y="35"/>
                    <a:pt x="10" y="38"/>
                    <a:pt x="8" y="38"/>
                  </a:cubicBezTo>
                  <a:cubicBezTo>
                    <a:pt x="3" y="38"/>
                    <a:pt x="0" y="35"/>
                    <a:pt x="0" y="28"/>
                  </a:cubicBezTo>
                  <a:cubicBezTo>
                    <a:pt x="0" y="0"/>
                    <a:pt x="0" y="0"/>
                    <a:pt x="0" y="0"/>
                  </a:cubicBezTo>
                  <a:cubicBezTo>
                    <a:pt x="5" y="0"/>
                    <a:pt x="5" y="0"/>
                    <a:pt x="5" y="0"/>
                  </a:cubicBezTo>
                  <a:cubicBezTo>
                    <a:pt x="5" y="27"/>
                    <a:pt x="5" y="27"/>
                    <a:pt x="5" y="27"/>
                  </a:cubicBezTo>
                  <a:cubicBezTo>
                    <a:pt x="5" y="31"/>
                    <a:pt x="6" y="33"/>
                    <a:pt x="9" y="33"/>
                  </a:cubicBezTo>
                  <a:cubicBezTo>
                    <a:pt x="11" y="33"/>
                    <a:pt x="14" y="32"/>
                    <a:pt x="16" y="29"/>
                  </a:cubicBezTo>
                  <a:cubicBezTo>
                    <a:pt x="16" y="0"/>
                    <a:pt x="16" y="0"/>
                    <a:pt x="16" y="0"/>
                  </a:cubicBezTo>
                  <a:cubicBezTo>
                    <a:pt x="21" y="0"/>
                    <a:pt x="21" y="0"/>
                    <a:pt x="21" y="0"/>
                  </a:cubicBezTo>
                  <a:lnTo>
                    <a:pt x="21" y="3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23" name="Google Shape;1023;p56"/>
            <p:cNvSpPr/>
            <p:nvPr/>
          </p:nvSpPr>
          <p:spPr>
            <a:xfrm>
              <a:off x="6873875" y="4540250"/>
              <a:ext cx="61912" cy="144463"/>
            </a:xfrm>
            <a:custGeom>
              <a:avLst/>
              <a:gdLst/>
              <a:ahLst/>
              <a:cxnLst/>
              <a:rect l="l" t="t" r="r" b="b"/>
              <a:pathLst>
                <a:path w="23" h="53" extrusionOk="0">
                  <a:moveTo>
                    <a:pt x="18" y="48"/>
                  </a:moveTo>
                  <a:cubicBezTo>
                    <a:pt x="18" y="48"/>
                    <a:pt x="18" y="48"/>
                    <a:pt x="18" y="48"/>
                  </a:cubicBezTo>
                  <a:cubicBezTo>
                    <a:pt x="16" y="51"/>
                    <a:pt x="13" y="53"/>
                    <a:pt x="10" y="53"/>
                  </a:cubicBezTo>
                  <a:cubicBezTo>
                    <a:pt x="4" y="53"/>
                    <a:pt x="0" y="48"/>
                    <a:pt x="0" y="33"/>
                  </a:cubicBezTo>
                  <a:cubicBezTo>
                    <a:pt x="0" y="19"/>
                    <a:pt x="4" y="14"/>
                    <a:pt x="10" y="14"/>
                  </a:cubicBezTo>
                  <a:cubicBezTo>
                    <a:pt x="13" y="14"/>
                    <a:pt x="15" y="16"/>
                    <a:pt x="17" y="18"/>
                  </a:cubicBezTo>
                  <a:cubicBezTo>
                    <a:pt x="17" y="0"/>
                    <a:pt x="17" y="0"/>
                    <a:pt x="17" y="0"/>
                  </a:cubicBezTo>
                  <a:cubicBezTo>
                    <a:pt x="22" y="0"/>
                    <a:pt x="22" y="0"/>
                    <a:pt x="22" y="0"/>
                  </a:cubicBezTo>
                  <a:cubicBezTo>
                    <a:pt x="22" y="42"/>
                    <a:pt x="22" y="42"/>
                    <a:pt x="22" y="42"/>
                  </a:cubicBezTo>
                  <a:cubicBezTo>
                    <a:pt x="22" y="47"/>
                    <a:pt x="22" y="50"/>
                    <a:pt x="23" y="52"/>
                  </a:cubicBezTo>
                  <a:cubicBezTo>
                    <a:pt x="18" y="52"/>
                    <a:pt x="18" y="52"/>
                    <a:pt x="18" y="52"/>
                  </a:cubicBezTo>
                  <a:lnTo>
                    <a:pt x="18" y="48"/>
                  </a:lnTo>
                  <a:close/>
                  <a:moveTo>
                    <a:pt x="17" y="22"/>
                  </a:moveTo>
                  <a:cubicBezTo>
                    <a:pt x="16" y="20"/>
                    <a:pt x="14" y="18"/>
                    <a:pt x="11" y="18"/>
                  </a:cubicBezTo>
                  <a:cubicBezTo>
                    <a:pt x="7" y="18"/>
                    <a:pt x="5" y="22"/>
                    <a:pt x="5" y="33"/>
                  </a:cubicBezTo>
                  <a:cubicBezTo>
                    <a:pt x="5" y="45"/>
                    <a:pt x="7" y="48"/>
                    <a:pt x="12" y="48"/>
                  </a:cubicBezTo>
                  <a:cubicBezTo>
                    <a:pt x="13" y="48"/>
                    <a:pt x="15" y="47"/>
                    <a:pt x="17" y="45"/>
                  </a:cubicBezTo>
                  <a:lnTo>
                    <a:pt x="17" y="2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24" name="Google Shape;1024;p56"/>
            <p:cNvSpPr/>
            <p:nvPr/>
          </p:nvSpPr>
          <p:spPr>
            <a:xfrm>
              <a:off x="6954838"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25" name="Google Shape;1025;p56"/>
            <p:cNvSpPr/>
            <p:nvPr/>
          </p:nvSpPr>
          <p:spPr>
            <a:xfrm>
              <a:off x="7035800"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26" name="Google Shape;1026;p56"/>
            <p:cNvSpPr/>
            <p:nvPr/>
          </p:nvSpPr>
          <p:spPr>
            <a:xfrm>
              <a:off x="7107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27" name="Google Shape;1027;p56"/>
            <p:cNvSpPr/>
            <p:nvPr/>
          </p:nvSpPr>
          <p:spPr>
            <a:xfrm>
              <a:off x="7165975" y="4578350"/>
              <a:ext cx="60325" cy="106363"/>
            </a:xfrm>
            <a:custGeom>
              <a:avLst/>
              <a:gdLst/>
              <a:ahLst/>
              <a:cxnLst/>
              <a:rect l="l" t="t" r="r" b="b"/>
              <a:pathLst>
                <a:path w="22" h="39" extrusionOk="0">
                  <a:moveTo>
                    <a:pt x="17" y="10"/>
                  </a:moveTo>
                  <a:cubicBezTo>
                    <a:pt x="16" y="7"/>
                    <a:pt x="15" y="4"/>
                    <a:pt x="11" y="4"/>
                  </a:cubicBezTo>
                  <a:cubicBezTo>
                    <a:pt x="8" y="4"/>
                    <a:pt x="7" y="6"/>
                    <a:pt x="7" y="9"/>
                  </a:cubicBezTo>
                  <a:cubicBezTo>
                    <a:pt x="7" y="16"/>
                    <a:pt x="22" y="17"/>
                    <a:pt x="22" y="28"/>
                  </a:cubicBezTo>
                  <a:cubicBezTo>
                    <a:pt x="22" y="34"/>
                    <a:pt x="18" y="39"/>
                    <a:pt x="12" y="39"/>
                  </a:cubicBezTo>
                  <a:cubicBezTo>
                    <a:pt x="6" y="39"/>
                    <a:pt x="2" y="35"/>
                    <a:pt x="0" y="29"/>
                  </a:cubicBezTo>
                  <a:cubicBezTo>
                    <a:pt x="5" y="28"/>
                    <a:pt x="5" y="28"/>
                    <a:pt x="5" y="28"/>
                  </a:cubicBezTo>
                  <a:cubicBezTo>
                    <a:pt x="6" y="31"/>
                    <a:pt x="8" y="34"/>
                    <a:pt x="12" y="34"/>
                  </a:cubicBezTo>
                  <a:cubicBezTo>
                    <a:pt x="15" y="34"/>
                    <a:pt x="17" y="32"/>
                    <a:pt x="17" y="29"/>
                  </a:cubicBezTo>
                  <a:cubicBezTo>
                    <a:pt x="17" y="20"/>
                    <a:pt x="2" y="20"/>
                    <a:pt x="2" y="9"/>
                  </a:cubicBezTo>
                  <a:cubicBezTo>
                    <a:pt x="2" y="4"/>
                    <a:pt x="6" y="0"/>
                    <a:pt x="11" y="0"/>
                  </a:cubicBezTo>
                  <a:cubicBezTo>
                    <a:pt x="17" y="0"/>
                    <a:pt x="20" y="3"/>
                    <a:pt x="21" y="9"/>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28" name="Google Shape;1028;p56"/>
            <p:cNvSpPr/>
            <p:nvPr/>
          </p:nvSpPr>
          <p:spPr>
            <a:xfrm>
              <a:off x="5756275" y="4783138"/>
              <a:ext cx="61912" cy="103188"/>
            </a:xfrm>
            <a:custGeom>
              <a:avLst/>
              <a:gdLst/>
              <a:ahLst/>
              <a:cxnLst/>
              <a:rect l="l" t="t" r="r" b="b"/>
              <a:pathLst>
                <a:path w="23" h="38" extrusionOk="0">
                  <a:moveTo>
                    <a:pt x="1" y="10"/>
                  </a:moveTo>
                  <a:cubicBezTo>
                    <a:pt x="2" y="5"/>
                    <a:pt x="5" y="0"/>
                    <a:pt x="12" y="0"/>
                  </a:cubicBezTo>
                  <a:cubicBezTo>
                    <a:pt x="19"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4"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29" name="Google Shape;1029;p56"/>
            <p:cNvSpPr/>
            <p:nvPr/>
          </p:nvSpPr>
          <p:spPr>
            <a:xfrm>
              <a:off x="5843588" y="4783138"/>
              <a:ext cx="57150" cy="101600"/>
            </a:xfrm>
            <a:custGeom>
              <a:avLst/>
              <a:gdLst/>
              <a:ahLst/>
              <a:cxnLst/>
              <a:rect l="l" t="t" r="r" b="b"/>
              <a:pathLst>
                <a:path w="21" h="37" extrusionOk="0">
                  <a:moveTo>
                    <a:pt x="0" y="0"/>
                  </a:moveTo>
                  <a:cubicBezTo>
                    <a:pt x="5" y="0"/>
                    <a:pt x="5" y="0"/>
                    <a:pt x="5" y="0"/>
                  </a:cubicBezTo>
                  <a:cubicBezTo>
                    <a:pt x="5" y="4"/>
                    <a:pt x="5" y="4"/>
                    <a:pt x="5" y="4"/>
                  </a:cubicBezTo>
                  <a:cubicBezTo>
                    <a:pt x="7" y="2"/>
                    <a:pt x="11" y="0"/>
                    <a:pt x="13" y="0"/>
                  </a:cubicBezTo>
                  <a:cubicBezTo>
                    <a:pt x="18" y="0"/>
                    <a:pt x="21" y="2"/>
                    <a:pt x="21" y="9"/>
                  </a:cubicBezTo>
                  <a:cubicBezTo>
                    <a:pt x="21" y="37"/>
                    <a:pt x="21" y="37"/>
                    <a:pt x="21" y="37"/>
                  </a:cubicBezTo>
                  <a:cubicBezTo>
                    <a:pt x="16" y="37"/>
                    <a:pt x="16" y="37"/>
                    <a:pt x="16" y="37"/>
                  </a:cubicBezTo>
                  <a:cubicBezTo>
                    <a:pt x="16" y="10"/>
                    <a:pt x="16" y="10"/>
                    <a:pt x="16" y="10"/>
                  </a:cubicBezTo>
                  <a:cubicBezTo>
                    <a:pt x="16" y="6"/>
                    <a:pt x="15" y="4"/>
                    <a:pt x="12" y="4"/>
                  </a:cubicBezTo>
                  <a:cubicBezTo>
                    <a:pt x="10" y="4"/>
                    <a:pt x="7" y="6"/>
                    <a:pt x="5" y="8"/>
                  </a:cubicBezTo>
                  <a:cubicBezTo>
                    <a:pt x="5" y="37"/>
                    <a:pt x="5" y="37"/>
                    <a:pt x="5"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30" name="Google Shape;1030;p56"/>
            <p:cNvSpPr/>
            <p:nvPr/>
          </p:nvSpPr>
          <p:spPr>
            <a:xfrm>
              <a:off x="5924550" y="4745038"/>
              <a:ext cx="61912" cy="141288"/>
            </a:xfrm>
            <a:custGeom>
              <a:avLst/>
              <a:gdLst/>
              <a:ahLst/>
              <a:cxnLst/>
              <a:rect l="l" t="t" r="r" b="b"/>
              <a:pathLst>
                <a:path w="23" h="52" extrusionOk="0">
                  <a:moveTo>
                    <a:pt x="18" y="48"/>
                  </a:moveTo>
                  <a:cubicBezTo>
                    <a:pt x="18" y="48"/>
                    <a:pt x="18" y="48"/>
                    <a:pt x="18" y="48"/>
                  </a:cubicBezTo>
                  <a:cubicBezTo>
                    <a:pt x="16" y="50"/>
                    <a:pt x="14" y="52"/>
                    <a:pt x="11" y="52"/>
                  </a:cubicBezTo>
                  <a:cubicBezTo>
                    <a:pt x="5" y="52"/>
                    <a:pt x="0" y="47"/>
                    <a:pt x="0" y="33"/>
                  </a:cubicBezTo>
                  <a:cubicBezTo>
                    <a:pt x="0" y="19"/>
                    <a:pt x="5" y="14"/>
                    <a:pt x="11" y="14"/>
                  </a:cubicBezTo>
                  <a:cubicBezTo>
                    <a:pt x="13" y="14"/>
                    <a:pt x="16" y="15"/>
                    <a:pt x="17" y="17"/>
                  </a:cubicBezTo>
                  <a:cubicBezTo>
                    <a:pt x="17" y="0"/>
                    <a:pt x="17" y="0"/>
                    <a:pt x="17" y="0"/>
                  </a:cubicBezTo>
                  <a:cubicBezTo>
                    <a:pt x="23" y="0"/>
                    <a:pt x="23" y="0"/>
                    <a:pt x="23" y="0"/>
                  </a:cubicBezTo>
                  <a:cubicBezTo>
                    <a:pt x="23" y="41"/>
                    <a:pt x="23" y="41"/>
                    <a:pt x="23" y="41"/>
                  </a:cubicBezTo>
                  <a:cubicBezTo>
                    <a:pt x="23" y="46"/>
                    <a:pt x="23" y="49"/>
                    <a:pt x="23" y="51"/>
                  </a:cubicBezTo>
                  <a:cubicBezTo>
                    <a:pt x="19" y="51"/>
                    <a:pt x="19" y="51"/>
                    <a:pt x="19" y="51"/>
                  </a:cubicBezTo>
                  <a:lnTo>
                    <a:pt x="18" y="48"/>
                  </a:lnTo>
                  <a:close/>
                  <a:moveTo>
                    <a:pt x="17" y="21"/>
                  </a:moveTo>
                  <a:cubicBezTo>
                    <a:pt x="16" y="20"/>
                    <a:pt x="14" y="18"/>
                    <a:pt x="12" y="18"/>
                  </a:cubicBezTo>
                  <a:cubicBezTo>
                    <a:pt x="8" y="18"/>
                    <a:pt x="5" y="21"/>
                    <a:pt x="5" y="33"/>
                  </a:cubicBezTo>
                  <a:cubicBezTo>
                    <a:pt x="5" y="44"/>
                    <a:pt x="8" y="48"/>
                    <a:pt x="12" y="48"/>
                  </a:cubicBezTo>
                  <a:cubicBezTo>
                    <a:pt x="14" y="48"/>
                    <a:pt x="16" y="46"/>
                    <a:pt x="17" y="44"/>
                  </a:cubicBezTo>
                  <a:lnTo>
                    <a:pt x="17" y="2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31" name="Google Shape;1031;p56"/>
            <p:cNvSpPr/>
            <p:nvPr/>
          </p:nvSpPr>
          <p:spPr>
            <a:xfrm>
              <a:off x="6048375" y="4741863"/>
              <a:ext cx="71437" cy="144463"/>
            </a:xfrm>
            <a:custGeom>
              <a:avLst/>
              <a:gdLst/>
              <a:ahLst/>
              <a:cxnLst/>
              <a:rect l="l" t="t" r="r" b="b"/>
              <a:pathLst>
                <a:path w="27" h="53" extrusionOk="0">
                  <a:moveTo>
                    <a:pt x="21" y="14"/>
                  </a:moveTo>
                  <a:cubicBezTo>
                    <a:pt x="21" y="9"/>
                    <a:pt x="18" y="5"/>
                    <a:pt x="13" y="5"/>
                  </a:cubicBezTo>
                  <a:cubicBezTo>
                    <a:pt x="9" y="5"/>
                    <a:pt x="6" y="8"/>
                    <a:pt x="6" y="12"/>
                  </a:cubicBezTo>
                  <a:cubicBezTo>
                    <a:pt x="6" y="23"/>
                    <a:pt x="27" y="23"/>
                    <a:pt x="27" y="40"/>
                  </a:cubicBezTo>
                  <a:cubicBezTo>
                    <a:pt x="27" y="48"/>
                    <a:pt x="22" y="53"/>
                    <a:pt x="13" y="53"/>
                  </a:cubicBezTo>
                  <a:cubicBezTo>
                    <a:pt x="5" y="53"/>
                    <a:pt x="1" y="47"/>
                    <a:pt x="0" y="39"/>
                  </a:cubicBezTo>
                  <a:cubicBezTo>
                    <a:pt x="6" y="39"/>
                    <a:pt x="6" y="39"/>
                    <a:pt x="6" y="39"/>
                  </a:cubicBezTo>
                  <a:cubicBezTo>
                    <a:pt x="6" y="45"/>
                    <a:pt x="9" y="48"/>
                    <a:pt x="14" y="48"/>
                  </a:cubicBezTo>
                  <a:cubicBezTo>
                    <a:pt x="19" y="48"/>
                    <a:pt x="22" y="45"/>
                    <a:pt x="22" y="40"/>
                  </a:cubicBezTo>
                  <a:cubicBezTo>
                    <a:pt x="22" y="28"/>
                    <a:pt x="1" y="27"/>
                    <a:pt x="1" y="12"/>
                  </a:cubicBezTo>
                  <a:cubicBezTo>
                    <a:pt x="1" y="5"/>
                    <a:pt x="6" y="0"/>
                    <a:pt x="13" y="0"/>
                  </a:cubicBezTo>
                  <a:cubicBezTo>
                    <a:pt x="21" y="0"/>
                    <a:pt x="26" y="5"/>
                    <a:pt x="26" y="14"/>
                  </a:cubicBezTo>
                  <a:lnTo>
                    <a:pt x="21"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32" name="Google Shape;1032;p56"/>
            <p:cNvSpPr/>
            <p:nvPr/>
          </p:nvSpPr>
          <p:spPr>
            <a:xfrm>
              <a:off x="6134100" y="4783138"/>
              <a:ext cx="58737" cy="103188"/>
            </a:xfrm>
            <a:custGeom>
              <a:avLst/>
              <a:gdLst/>
              <a:ahLst/>
              <a:cxnLst/>
              <a:rect l="l" t="t" r="r" b="b"/>
              <a:pathLst>
                <a:path w="22" h="38" extrusionOk="0">
                  <a:moveTo>
                    <a:pt x="17" y="11"/>
                  </a:moveTo>
                  <a:cubicBezTo>
                    <a:pt x="17" y="6"/>
                    <a:pt x="14" y="4"/>
                    <a:pt x="11" y="4"/>
                  </a:cubicBezTo>
                  <a:cubicBezTo>
                    <a:pt x="7" y="4"/>
                    <a:pt x="5" y="7"/>
                    <a:pt x="5" y="19"/>
                  </a:cubicBezTo>
                  <a:cubicBezTo>
                    <a:pt x="5" y="31"/>
                    <a:pt x="7" y="34"/>
                    <a:pt x="11" y="34"/>
                  </a:cubicBezTo>
                  <a:cubicBezTo>
                    <a:pt x="15" y="34"/>
                    <a:pt x="16" y="32"/>
                    <a:pt x="17" y="26"/>
                  </a:cubicBezTo>
                  <a:cubicBezTo>
                    <a:pt x="22" y="26"/>
                    <a:pt x="22" y="26"/>
                    <a:pt x="22" y="26"/>
                  </a:cubicBezTo>
                  <a:cubicBezTo>
                    <a:pt x="21" y="33"/>
                    <a:pt x="18" y="38"/>
                    <a:pt x="11" y="38"/>
                  </a:cubicBezTo>
                  <a:cubicBezTo>
                    <a:pt x="3" y="38"/>
                    <a:pt x="0" y="32"/>
                    <a:pt x="0" y="19"/>
                  </a:cubicBezTo>
                  <a:cubicBezTo>
                    <a:pt x="0" y="5"/>
                    <a:pt x="3" y="0"/>
                    <a:pt x="11" y="0"/>
                  </a:cubicBezTo>
                  <a:cubicBezTo>
                    <a:pt x="18" y="0"/>
                    <a:pt x="21" y="4"/>
                    <a:pt x="22" y="11"/>
                  </a:cubicBezTo>
                  <a:lnTo>
                    <a:pt x="17" y="1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33" name="Google Shape;1033;p56"/>
            <p:cNvSpPr/>
            <p:nvPr/>
          </p:nvSpPr>
          <p:spPr>
            <a:xfrm>
              <a:off x="6215063" y="4745038"/>
              <a:ext cx="58737" cy="139700"/>
            </a:xfrm>
            <a:custGeom>
              <a:avLst/>
              <a:gdLst/>
              <a:ahLst/>
              <a:cxnLst/>
              <a:rect l="l" t="t" r="r" b="b"/>
              <a:pathLst>
                <a:path w="22" h="51" extrusionOk="0">
                  <a:moveTo>
                    <a:pt x="0" y="0"/>
                  </a:moveTo>
                  <a:cubicBezTo>
                    <a:pt x="5" y="0"/>
                    <a:pt x="5" y="0"/>
                    <a:pt x="5" y="0"/>
                  </a:cubicBezTo>
                  <a:cubicBezTo>
                    <a:pt x="5" y="18"/>
                    <a:pt x="5" y="18"/>
                    <a:pt x="5" y="18"/>
                  </a:cubicBezTo>
                  <a:cubicBezTo>
                    <a:pt x="8" y="16"/>
                    <a:pt x="11" y="14"/>
                    <a:pt x="14" y="14"/>
                  </a:cubicBezTo>
                  <a:cubicBezTo>
                    <a:pt x="19" y="14"/>
                    <a:pt x="22" y="16"/>
                    <a:pt x="22" y="23"/>
                  </a:cubicBezTo>
                  <a:cubicBezTo>
                    <a:pt x="22" y="51"/>
                    <a:pt x="22" y="51"/>
                    <a:pt x="22" y="51"/>
                  </a:cubicBezTo>
                  <a:cubicBezTo>
                    <a:pt x="17" y="51"/>
                    <a:pt x="17" y="51"/>
                    <a:pt x="17" y="51"/>
                  </a:cubicBezTo>
                  <a:cubicBezTo>
                    <a:pt x="17" y="24"/>
                    <a:pt x="17" y="24"/>
                    <a:pt x="17" y="24"/>
                  </a:cubicBezTo>
                  <a:cubicBezTo>
                    <a:pt x="17" y="20"/>
                    <a:pt x="15" y="18"/>
                    <a:pt x="12" y="18"/>
                  </a:cubicBezTo>
                  <a:cubicBezTo>
                    <a:pt x="10" y="18"/>
                    <a:pt x="8" y="20"/>
                    <a:pt x="5" y="22"/>
                  </a:cubicBezTo>
                  <a:cubicBezTo>
                    <a:pt x="5" y="51"/>
                    <a:pt x="5" y="51"/>
                    <a:pt x="5" y="51"/>
                  </a:cubicBezTo>
                  <a:cubicBezTo>
                    <a:pt x="0" y="51"/>
                    <a:pt x="0" y="51"/>
                    <a:pt x="0" y="51"/>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34" name="Google Shape;1034;p56"/>
            <p:cNvSpPr/>
            <p:nvPr/>
          </p:nvSpPr>
          <p:spPr>
            <a:xfrm>
              <a:off x="6292850" y="4783138"/>
              <a:ext cx="60325" cy="103188"/>
            </a:xfrm>
            <a:custGeom>
              <a:avLst/>
              <a:gdLst/>
              <a:ahLst/>
              <a:cxnLst/>
              <a:rect l="l" t="t" r="r" b="b"/>
              <a:pathLst>
                <a:path w="23" h="38" extrusionOk="0">
                  <a:moveTo>
                    <a:pt x="12" y="0"/>
                  </a:moveTo>
                  <a:cubicBezTo>
                    <a:pt x="19" y="0"/>
                    <a:pt x="23" y="5"/>
                    <a:pt x="23" y="19"/>
                  </a:cubicBezTo>
                  <a:cubicBezTo>
                    <a:pt x="23" y="32"/>
                    <a:pt x="19" y="38"/>
                    <a:pt x="12" y="38"/>
                  </a:cubicBezTo>
                  <a:cubicBezTo>
                    <a:pt x="4" y="38"/>
                    <a:pt x="0" y="32"/>
                    <a:pt x="0" y="19"/>
                  </a:cubicBezTo>
                  <a:cubicBezTo>
                    <a:pt x="0" y="5"/>
                    <a:pt x="4" y="0"/>
                    <a:pt x="12" y="0"/>
                  </a:cubicBezTo>
                  <a:close/>
                  <a:moveTo>
                    <a:pt x="12" y="34"/>
                  </a:moveTo>
                  <a:cubicBezTo>
                    <a:pt x="16" y="34"/>
                    <a:pt x="18" y="31"/>
                    <a:pt x="18" y="19"/>
                  </a:cubicBezTo>
                  <a:cubicBezTo>
                    <a:pt x="18" y="7"/>
                    <a:pt x="16" y="4"/>
                    <a:pt x="12" y="4"/>
                  </a:cubicBezTo>
                  <a:cubicBezTo>
                    <a:pt x="7" y="4"/>
                    <a:pt x="5" y="7"/>
                    <a:pt x="5" y="19"/>
                  </a:cubicBezTo>
                  <a:cubicBezTo>
                    <a:pt x="5" y="31"/>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35" name="Google Shape;1035;p56"/>
            <p:cNvSpPr/>
            <p:nvPr/>
          </p:nvSpPr>
          <p:spPr>
            <a:xfrm>
              <a:off x="6375400" y="4745038"/>
              <a:ext cx="12700" cy="1397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36" name="Google Shape;1036;p56"/>
            <p:cNvSpPr/>
            <p:nvPr/>
          </p:nvSpPr>
          <p:spPr>
            <a:xfrm>
              <a:off x="6413500" y="4783138"/>
              <a:ext cx="61912" cy="103188"/>
            </a:xfrm>
            <a:custGeom>
              <a:avLst/>
              <a:gdLst/>
              <a:ahLst/>
              <a:cxnLst/>
              <a:rect l="l" t="t" r="r" b="b"/>
              <a:pathLst>
                <a:path w="23" h="38" extrusionOk="0">
                  <a:moveTo>
                    <a:pt x="1" y="10"/>
                  </a:moveTo>
                  <a:cubicBezTo>
                    <a:pt x="2" y="5"/>
                    <a:pt x="5" y="0"/>
                    <a:pt x="12" y="0"/>
                  </a:cubicBezTo>
                  <a:cubicBezTo>
                    <a:pt x="18"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3"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37" name="Google Shape;1037;p56"/>
            <p:cNvSpPr/>
            <p:nvPr/>
          </p:nvSpPr>
          <p:spPr>
            <a:xfrm>
              <a:off x="6499225" y="4783138"/>
              <a:ext cx="39687" cy="101600"/>
            </a:xfrm>
            <a:custGeom>
              <a:avLst/>
              <a:gdLst/>
              <a:ahLst/>
              <a:cxnLst/>
              <a:rect l="l" t="t" r="r" b="b"/>
              <a:pathLst>
                <a:path w="15" h="37" extrusionOk="0">
                  <a:moveTo>
                    <a:pt x="0" y="0"/>
                  </a:moveTo>
                  <a:cubicBezTo>
                    <a:pt x="6" y="0"/>
                    <a:pt x="6" y="0"/>
                    <a:pt x="6" y="0"/>
                  </a:cubicBezTo>
                  <a:cubicBezTo>
                    <a:pt x="6" y="5"/>
                    <a:pt x="6" y="5"/>
                    <a:pt x="6" y="5"/>
                  </a:cubicBezTo>
                  <a:cubicBezTo>
                    <a:pt x="6" y="5"/>
                    <a:pt x="6" y="5"/>
                    <a:pt x="6" y="5"/>
                  </a:cubicBezTo>
                  <a:cubicBezTo>
                    <a:pt x="9" y="0"/>
                    <a:pt x="11" y="0"/>
                    <a:pt x="15" y="0"/>
                  </a:cubicBezTo>
                  <a:cubicBezTo>
                    <a:pt x="15" y="4"/>
                    <a:pt x="15" y="4"/>
                    <a:pt x="15" y="4"/>
                  </a:cubicBezTo>
                  <a:cubicBezTo>
                    <a:pt x="11" y="4"/>
                    <a:pt x="8" y="6"/>
                    <a:pt x="6" y="11"/>
                  </a:cubicBezTo>
                  <a:cubicBezTo>
                    <a:pt x="6" y="37"/>
                    <a:pt x="6" y="37"/>
                    <a:pt x="6"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38" name="Google Shape;1038;p56"/>
            <p:cNvSpPr/>
            <p:nvPr/>
          </p:nvSpPr>
          <p:spPr>
            <a:xfrm>
              <a:off x="6546850" y="4783138"/>
              <a:ext cx="58737" cy="103188"/>
            </a:xfrm>
            <a:custGeom>
              <a:avLst/>
              <a:gdLst/>
              <a:ahLst/>
              <a:cxnLst/>
              <a:rect l="l" t="t" r="r" b="b"/>
              <a:pathLst>
                <a:path w="22" h="38" extrusionOk="0">
                  <a:moveTo>
                    <a:pt x="17" y="10"/>
                  </a:moveTo>
                  <a:cubicBezTo>
                    <a:pt x="16" y="6"/>
                    <a:pt x="15" y="4"/>
                    <a:pt x="11" y="4"/>
                  </a:cubicBezTo>
                  <a:cubicBezTo>
                    <a:pt x="8" y="4"/>
                    <a:pt x="6" y="6"/>
                    <a:pt x="6" y="8"/>
                  </a:cubicBezTo>
                  <a:cubicBezTo>
                    <a:pt x="6" y="16"/>
                    <a:pt x="22" y="16"/>
                    <a:pt x="22" y="28"/>
                  </a:cubicBezTo>
                  <a:cubicBezTo>
                    <a:pt x="22" y="34"/>
                    <a:pt x="18" y="38"/>
                    <a:pt x="12" y="38"/>
                  </a:cubicBezTo>
                  <a:cubicBezTo>
                    <a:pt x="5" y="38"/>
                    <a:pt x="2" y="34"/>
                    <a:pt x="0" y="28"/>
                  </a:cubicBezTo>
                  <a:cubicBezTo>
                    <a:pt x="5" y="27"/>
                    <a:pt x="5" y="27"/>
                    <a:pt x="5" y="27"/>
                  </a:cubicBezTo>
                  <a:cubicBezTo>
                    <a:pt x="6" y="31"/>
                    <a:pt x="8" y="34"/>
                    <a:pt x="12" y="34"/>
                  </a:cubicBezTo>
                  <a:cubicBezTo>
                    <a:pt x="15" y="34"/>
                    <a:pt x="17" y="31"/>
                    <a:pt x="17" y="28"/>
                  </a:cubicBezTo>
                  <a:cubicBezTo>
                    <a:pt x="17" y="20"/>
                    <a:pt x="1" y="19"/>
                    <a:pt x="1" y="9"/>
                  </a:cubicBezTo>
                  <a:cubicBezTo>
                    <a:pt x="1" y="4"/>
                    <a:pt x="5" y="0"/>
                    <a:pt x="11" y="0"/>
                  </a:cubicBezTo>
                  <a:cubicBezTo>
                    <a:pt x="17" y="0"/>
                    <a:pt x="20" y="3"/>
                    <a:pt x="21" y="8"/>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gr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Vector Worldmap - ISS">
  <p:cSld name="Vector Worldmap - ISS">
    <p:spTree>
      <p:nvGrpSpPr>
        <p:cNvPr id="1" name="Shape 1039"/>
        <p:cNvGrpSpPr/>
        <p:nvPr/>
      </p:nvGrpSpPr>
      <p:grpSpPr>
        <a:xfrm>
          <a:off x="0" y="0"/>
          <a:ext cx="0" cy="0"/>
          <a:chOff x="0" y="0"/>
          <a:chExt cx="0" cy="0"/>
        </a:xfrm>
      </p:grpSpPr>
      <p:sp>
        <p:nvSpPr>
          <p:cNvPr id="1040" name="Google Shape;1040;p57"/>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1041" name="Google Shape;1041;p57"/>
          <p:cNvSpPr txBox="1">
            <a:spLocks noGrp="1"/>
          </p:cNvSpPr>
          <p:nvPr>
            <p:ph type="body" idx="1"/>
          </p:nvPr>
        </p:nvSpPr>
        <p:spPr>
          <a:xfrm>
            <a:off x="7170701" y="1276348"/>
            <a:ext cx="4259299" cy="430887"/>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Clr>
                <a:schemeClr val="dk1"/>
              </a:buClr>
              <a:buSzPts val="2800"/>
              <a:buNone/>
              <a:defRPr sz="2800" b="1">
                <a:solidFill>
                  <a:schemeClr val="dk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042" name="Google Shape;1042;p57"/>
          <p:cNvSpPr txBox="1">
            <a:spLocks noGrp="1"/>
          </p:cNvSpPr>
          <p:nvPr>
            <p:ph type="body" idx="2"/>
          </p:nvPr>
        </p:nvSpPr>
        <p:spPr>
          <a:xfrm>
            <a:off x="7171362" y="2680759"/>
            <a:ext cx="4258638"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043" name="Google Shape;1043;p57"/>
          <p:cNvSpPr txBox="1">
            <a:spLocks noGrp="1"/>
          </p:cNvSpPr>
          <p:nvPr>
            <p:ph type="body" idx="3"/>
          </p:nvPr>
        </p:nvSpPr>
        <p:spPr>
          <a:xfrm>
            <a:off x="7171362" y="2874322"/>
            <a:ext cx="4258638" cy="230832"/>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044" name="Google Shape;1044;p57"/>
          <p:cNvSpPr txBox="1">
            <a:spLocks noGrp="1"/>
          </p:cNvSpPr>
          <p:nvPr>
            <p:ph type="body" idx="4"/>
          </p:nvPr>
        </p:nvSpPr>
        <p:spPr>
          <a:xfrm>
            <a:off x="7170701" y="4110226"/>
            <a:ext cx="4259299"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045" name="Google Shape;1045;p57"/>
          <p:cNvSpPr txBox="1">
            <a:spLocks noGrp="1"/>
          </p:cNvSpPr>
          <p:nvPr>
            <p:ph type="body" idx="5"/>
          </p:nvPr>
        </p:nvSpPr>
        <p:spPr>
          <a:xfrm>
            <a:off x="7171362" y="4298523"/>
            <a:ext cx="4258638" cy="230832"/>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046" name="Google Shape;1046;p57"/>
          <p:cNvSpPr txBox="1">
            <a:spLocks noGrp="1"/>
          </p:cNvSpPr>
          <p:nvPr>
            <p:ph type="body" idx="6"/>
          </p:nvPr>
        </p:nvSpPr>
        <p:spPr>
          <a:xfrm>
            <a:off x="7170701" y="5453751"/>
            <a:ext cx="4259299"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047" name="Google Shape;1047;p57"/>
          <p:cNvSpPr txBox="1">
            <a:spLocks noGrp="1"/>
          </p:cNvSpPr>
          <p:nvPr>
            <p:ph type="body" idx="7"/>
          </p:nvPr>
        </p:nvSpPr>
        <p:spPr>
          <a:xfrm>
            <a:off x="7171362" y="5644280"/>
            <a:ext cx="4258638" cy="230832"/>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048" name="Google Shape;1048;p57"/>
          <p:cNvSpPr/>
          <p:nvPr/>
        </p:nvSpPr>
        <p:spPr>
          <a:xfrm>
            <a:off x="0" y="6177491"/>
            <a:ext cx="2099733" cy="41563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grpSp>
        <p:nvGrpSpPr>
          <p:cNvPr id="1049" name="Google Shape;1049;p57"/>
          <p:cNvGrpSpPr/>
          <p:nvPr/>
        </p:nvGrpSpPr>
        <p:grpSpPr>
          <a:xfrm>
            <a:off x="125267" y="6250614"/>
            <a:ext cx="1849198" cy="281373"/>
            <a:chOff x="4910138" y="4533900"/>
            <a:chExt cx="2316162" cy="352426"/>
          </a:xfrm>
        </p:grpSpPr>
        <p:sp>
          <p:nvSpPr>
            <p:cNvPr id="1050" name="Google Shape;1050;p57"/>
            <p:cNvSpPr/>
            <p:nvPr/>
          </p:nvSpPr>
          <p:spPr>
            <a:xfrm>
              <a:off x="5645150" y="4537075"/>
              <a:ext cx="14287" cy="34925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51" name="Google Shape;1051;p57"/>
            <p:cNvSpPr/>
            <p:nvPr/>
          </p:nvSpPr>
          <p:spPr>
            <a:xfrm>
              <a:off x="4910138" y="4537075"/>
              <a:ext cx="177800" cy="349250"/>
            </a:xfrm>
            <a:custGeom>
              <a:avLst/>
              <a:gdLst/>
              <a:ahLst/>
              <a:cxnLst/>
              <a:rect l="l" t="t" r="r" b="b"/>
              <a:pathLst>
                <a:path w="66" h="128" extrusionOk="0">
                  <a:moveTo>
                    <a:pt x="0" y="0"/>
                  </a:moveTo>
                  <a:cubicBezTo>
                    <a:pt x="22" y="0"/>
                    <a:pt x="22" y="0"/>
                    <a:pt x="22" y="0"/>
                  </a:cubicBezTo>
                  <a:cubicBezTo>
                    <a:pt x="22" y="95"/>
                    <a:pt x="22" y="95"/>
                    <a:pt x="22" y="95"/>
                  </a:cubicBezTo>
                  <a:cubicBezTo>
                    <a:pt x="22" y="104"/>
                    <a:pt x="25" y="109"/>
                    <a:pt x="33" y="109"/>
                  </a:cubicBezTo>
                  <a:cubicBezTo>
                    <a:pt x="41" y="109"/>
                    <a:pt x="45" y="104"/>
                    <a:pt x="45" y="95"/>
                  </a:cubicBezTo>
                  <a:cubicBezTo>
                    <a:pt x="45" y="0"/>
                    <a:pt x="45" y="0"/>
                    <a:pt x="45" y="0"/>
                  </a:cubicBezTo>
                  <a:cubicBezTo>
                    <a:pt x="66" y="0"/>
                    <a:pt x="66" y="0"/>
                    <a:pt x="66" y="0"/>
                  </a:cubicBezTo>
                  <a:cubicBezTo>
                    <a:pt x="66" y="94"/>
                    <a:pt x="66" y="94"/>
                    <a:pt x="66" y="94"/>
                  </a:cubicBezTo>
                  <a:cubicBezTo>
                    <a:pt x="66" y="116"/>
                    <a:pt x="54" y="128"/>
                    <a:pt x="33" y="128"/>
                  </a:cubicBezTo>
                  <a:cubicBezTo>
                    <a:pt x="13" y="128"/>
                    <a:pt x="0" y="116"/>
                    <a:pt x="0" y="94"/>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52" name="Google Shape;1052;p57"/>
            <p:cNvSpPr/>
            <p:nvPr/>
          </p:nvSpPr>
          <p:spPr>
            <a:xfrm>
              <a:off x="5143500" y="4533900"/>
              <a:ext cx="174625" cy="352425"/>
            </a:xfrm>
            <a:custGeom>
              <a:avLst/>
              <a:gdLst/>
              <a:ahLst/>
              <a:cxnLst/>
              <a:rect l="l" t="t" r="r" b="b"/>
              <a:pathLst>
                <a:path w="65" h="129" extrusionOk="0">
                  <a:moveTo>
                    <a:pt x="43" y="43"/>
                  </a:moveTo>
                  <a:cubicBezTo>
                    <a:pt x="43" y="34"/>
                    <a:pt x="43" y="34"/>
                    <a:pt x="43" y="34"/>
                  </a:cubicBezTo>
                  <a:cubicBezTo>
                    <a:pt x="43" y="23"/>
                    <a:pt x="39" y="18"/>
                    <a:pt x="33" y="18"/>
                  </a:cubicBezTo>
                  <a:cubicBezTo>
                    <a:pt x="24" y="18"/>
                    <a:pt x="22" y="23"/>
                    <a:pt x="22" y="32"/>
                  </a:cubicBezTo>
                  <a:cubicBezTo>
                    <a:pt x="22" y="96"/>
                    <a:pt x="22" y="96"/>
                    <a:pt x="22" y="96"/>
                  </a:cubicBezTo>
                  <a:cubicBezTo>
                    <a:pt x="22" y="105"/>
                    <a:pt x="24" y="110"/>
                    <a:pt x="33" y="110"/>
                  </a:cubicBezTo>
                  <a:cubicBezTo>
                    <a:pt x="41" y="110"/>
                    <a:pt x="43" y="105"/>
                    <a:pt x="43" y="97"/>
                  </a:cubicBezTo>
                  <a:cubicBezTo>
                    <a:pt x="43" y="82"/>
                    <a:pt x="43" y="82"/>
                    <a:pt x="43" y="82"/>
                  </a:cubicBezTo>
                  <a:cubicBezTo>
                    <a:pt x="65" y="82"/>
                    <a:pt x="65" y="82"/>
                    <a:pt x="65" y="82"/>
                  </a:cubicBezTo>
                  <a:cubicBezTo>
                    <a:pt x="65" y="96"/>
                    <a:pt x="65" y="96"/>
                    <a:pt x="65" y="96"/>
                  </a:cubicBezTo>
                  <a:cubicBezTo>
                    <a:pt x="65" y="114"/>
                    <a:pt x="55" y="129"/>
                    <a:pt x="33" y="129"/>
                  </a:cubicBezTo>
                  <a:cubicBezTo>
                    <a:pt x="10" y="129"/>
                    <a:pt x="0" y="114"/>
                    <a:pt x="0" y="96"/>
                  </a:cubicBezTo>
                  <a:cubicBezTo>
                    <a:pt x="0" y="32"/>
                    <a:pt x="0" y="32"/>
                    <a:pt x="0" y="32"/>
                  </a:cubicBezTo>
                  <a:cubicBezTo>
                    <a:pt x="0" y="14"/>
                    <a:pt x="10" y="0"/>
                    <a:pt x="33" y="0"/>
                  </a:cubicBezTo>
                  <a:cubicBezTo>
                    <a:pt x="55" y="0"/>
                    <a:pt x="65" y="15"/>
                    <a:pt x="65" y="34"/>
                  </a:cubicBezTo>
                  <a:cubicBezTo>
                    <a:pt x="65" y="43"/>
                    <a:pt x="65" y="43"/>
                    <a:pt x="65" y="43"/>
                  </a:cubicBezTo>
                  <a:lnTo>
                    <a:pt x="43" y="4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53" name="Google Shape;1053;p57"/>
            <p:cNvSpPr/>
            <p:nvPr/>
          </p:nvSpPr>
          <p:spPr>
            <a:xfrm>
              <a:off x="5375275" y="4537075"/>
              <a:ext cx="190500" cy="349250"/>
            </a:xfrm>
            <a:custGeom>
              <a:avLst/>
              <a:gdLst/>
              <a:ahLst/>
              <a:cxnLst/>
              <a:rect l="l" t="t" r="r" b="b"/>
              <a:pathLst>
                <a:path w="71" h="128" extrusionOk="0">
                  <a:moveTo>
                    <a:pt x="22" y="0"/>
                  </a:moveTo>
                  <a:cubicBezTo>
                    <a:pt x="0" y="0"/>
                    <a:pt x="0" y="0"/>
                    <a:pt x="0" y="0"/>
                  </a:cubicBezTo>
                  <a:cubicBezTo>
                    <a:pt x="0" y="128"/>
                    <a:pt x="0" y="128"/>
                    <a:pt x="0" y="128"/>
                  </a:cubicBezTo>
                  <a:cubicBezTo>
                    <a:pt x="22" y="128"/>
                    <a:pt x="22" y="128"/>
                    <a:pt x="22" y="128"/>
                  </a:cubicBezTo>
                  <a:lnTo>
                    <a:pt x="22" y="0"/>
                  </a:lnTo>
                  <a:close/>
                  <a:moveTo>
                    <a:pt x="52" y="70"/>
                  </a:moveTo>
                  <a:cubicBezTo>
                    <a:pt x="60" y="67"/>
                    <a:pt x="67" y="58"/>
                    <a:pt x="67" y="38"/>
                  </a:cubicBezTo>
                  <a:cubicBezTo>
                    <a:pt x="67" y="11"/>
                    <a:pt x="55" y="0"/>
                    <a:pt x="30" y="0"/>
                  </a:cubicBezTo>
                  <a:cubicBezTo>
                    <a:pt x="22" y="0"/>
                    <a:pt x="22" y="0"/>
                    <a:pt x="22" y="0"/>
                  </a:cubicBezTo>
                  <a:cubicBezTo>
                    <a:pt x="26" y="22"/>
                    <a:pt x="26" y="22"/>
                    <a:pt x="26" y="22"/>
                  </a:cubicBezTo>
                  <a:cubicBezTo>
                    <a:pt x="39" y="2"/>
                    <a:pt x="39" y="2"/>
                    <a:pt x="39" y="2"/>
                  </a:cubicBezTo>
                  <a:cubicBezTo>
                    <a:pt x="39" y="2"/>
                    <a:pt x="39" y="2"/>
                    <a:pt x="39" y="2"/>
                  </a:cubicBezTo>
                  <a:cubicBezTo>
                    <a:pt x="31" y="26"/>
                    <a:pt x="31" y="26"/>
                    <a:pt x="31" y="26"/>
                  </a:cubicBezTo>
                  <a:cubicBezTo>
                    <a:pt x="53" y="13"/>
                    <a:pt x="53" y="13"/>
                    <a:pt x="53" y="13"/>
                  </a:cubicBezTo>
                  <a:cubicBezTo>
                    <a:pt x="53" y="13"/>
                    <a:pt x="53" y="13"/>
                    <a:pt x="53" y="13"/>
                  </a:cubicBezTo>
                  <a:cubicBezTo>
                    <a:pt x="35" y="31"/>
                    <a:pt x="35" y="31"/>
                    <a:pt x="35" y="31"/>
                  </a:cubicBezTo>
                  <a:cubicBezTo>
                    <a:pt x="65" y="28"/>
                    <a:pt x="65" y="28"/>
                    <a:pt x="65" y="28"/>
                  </a:cubicBezTo>
                  <a:cubicBezTo>
                    <a:pt x="65" y="28"/>
                    <a:pt x="65" y="28"/>
                    <a:pt x="65" y="28"/>
                  </a:cubicBezTo>
                  <a:cubicBezTo>
                    <a:pt x="36" y="38"/>
                    <a:pt x="36" y="38"/>
                    <a:pt x="36" y="38"/>
                  </a:cubicBezTo>
                  <a:cubicBezTo>
                    <a:pt x="65" y="48"/>
                    <a:pt x="65" y="48"/>
                    <a:pt x="65" y="48"/>
                  </a:cubicBezTo>
                  <a:cubicBezTo>
                    <a:pt x="65" y="48"/>
                    <a:pt x="65" y="48"/>
                    <a:pt x="65" y="48"/>
                  </a:cubicBezTo>
                  <a:cubicBezTo>
                    <a:pt x="35" y="44"/>
                    <a:pt x="35" y="44"/>
                    <a:pt x="35" y="44"/>
                  </a:cubicBezTo>
                  <a:cubicBezTo>
                    <a:pt x="53" y="62"/>
                    <a:pt x="53" y="62"/>
                    <a:pt x="53" y="62"/>
                  </a:cubicBezTo>
                  <a:cubicBezTo>
                    <a:pt x="53" y="62"/>
                    <a:pt x="53" y="62"/>
                    <a:pt x="53" y="62"/>
                  </a:cubicBezTo>
                  <a:cubicBezTo>
                    <a:pt x="31" y="49"/>
                    <a:pt x="31" y="49"/>
                    <a:pt x="31" y="49"/>
                  </a:cubicBezTo>
                  <a:cubicBezTo>
                    <a:pt x="39" y="73"/>
                    <a:pt x="39" y="73"/>
                    <a:pt x="39" y="73"/>
                  </a:cubicBezTo>
                  <a:cubicBezTo>
                    <a:pt x="39" y="73"/>
                    <a:pt x="39" y="73"/>
                    <a:pt x="39" y="73"/>
                  </a:cubicBezTo>
                  <a:cubicBezTo>
                    <a:pt x="26" y="53"/>
                    <a:pt x="26" y="53"/>
                    <a:pt x="26" y="53"/>
                  </a:cubicBezTo>
                  <a:cubicBezTo>
                    <a:pt x="22" y="75"/>
                    <a:pt x="22" y="75"/>
                    <a:pt x="22" y="75"/>
                  </a:cubicBezTo>
                  <a:cubicBezTo>
                    <a:pt x="26" y="75"/>
                    <a:pt x="30" y="75"/>
                    <a:pt x="33" y="75"/>
                  </a:cubicBezTo>
                  <a:cubicBezTo>
                    <a:pt x="48" y="128"/>
                    <a:pt x="48" y="128"/>
                    <a:pt x="48" y="128"/>
                  </a:cubicBezTo>
                  <a:cubicBezTo>
                    <a:pt x="71" y="128"/>
                    <a:pt x="71" y="128"/>
                    <a:pt x="71" y="128"/>
                  </a:cubicBezTo>
                  <a:lnTo>
                    <a:pt x="52" y="7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54" name="Google Shape;1054;p57"/>
            <p:cNvSpPr/>
            <p:nvPr/>
          </p:nvSpPr>
          <p:spPr>
            <a:xfrm>
              <a:off x="5756275" y="4540250"/>
              <a:ext cx="12700"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55" name="Google Shape;1055;p57"/>
            <p:cNvSpPr/>
            <p:nvPr/>
          </p:nvSpPr>
          <p:spPr>
            <a:xfrm>
              <a:off x="5795963"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56" name="Google Shape;1056;p57"/>
            <p:cNvSpPr/>
            <p:nvPr/>
          </p:nvSpPr>
          <p:spPr>
            <a:xfrm>
              <a:off x="5868988" y="4545013"/>
              <a:ext cx="44450"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57" name="Google Shape;1057;p57"/>
            <p:cNvSpPr/>
            <p:nvPr/>
          </p:nvSpPr>
          <p:spPr>
            <a:xfrm>
              <a:off x="5927725"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58" name="Google Shape;1058;p57"/>
            <p:cNvSpPr/>
            <p:nvPr/>
          </p:nvSpPr>
          <p:spPr>
            <a:xfrm>
              <a:off x="6007100" y="4578350"/>
              <a:ext cx="41275" cy="103188"/>
            </a:xfrm>
            <a:custGeom>
              <a:avLst/>
              <a:gdLst/>
              <a:ahLst/>
              <a:cxnLst/>
              <a:rect l="l" t="t" r="r" b="b"/>
              <a:pathLst>
                <a:path w="15" h="38" extrusionOk="0">
                  <a:moveTo>
                    <a:pt x="0" y="1"/>
                  </a:moveTo>
                  <a:cubicBezTo>
                    <a:pt x="5" y="1"/>
                    <a:pt x="5" y="1"/>
                    <a:pt x="5" y="1"/>
                  </a:cubicBezTo>
                  <a:cubicBezTo>
                    <a:pt x="5" y="5"/>
                    <a:pt x="5" y="5"/>
                    <a:pt x="5" y="5"/>
                  </a:cubicBezTo>
                  <a:cubicBezTo>
                    <a:pt x="5" y="5"/>
                    <a:pt x="5" y="5"/>
                    <a:pt x="5" y="5"/>
                  </a:cubicBezTo>
                  <a:cubicBezTo>
                    <a:pt x="8" y="1"/>
                    <a:pt x="11" y="0"/>
                    <a:pt x="15" y="0"/>
                  </a:cubicBezTo>
                  <a:cubicBezTo>
                    <a:pt x="15" y="5"/>
                    <a:pt x="15" y="5"/>
                    <a:pt x="15" y="5"/>
                  </a:cubicBezTo>
                  <a:cubicBezTo>
                    <a:pt x="11" y="5"/>
                    <a:pt x="8" y="6"/>
                    <a:pt x="5" y="11"/>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59" name="Google Shape;1059;p57"/>
            <p:cNvSpPr/>
            <p:nvPr/>
          </p:nvSpPr>
          <p:spPr>
            <a:xfrm>
              <a:off x="6061075"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7" y="2"/>
                    <a:pt x="11" y="0"/>
                    <a:pt x="13" y="0"/>
                  </a:cubicBezTo>
                  <a:cubicBezTo>
                    <a:pt x="19" y="0"/>
                    <a:pt x="22" y="3"/>
                    <a:pt x="22" y="10"/>
                  </a:cubicBezTo>
                  <a:cubicBezTo>
                    <a:pt x="22" y="38"/>
                    <a:pt x="22" y="38"/>
                    <a:pt x="22" y="38"/>
                  </a:cubicBezTo>
                  <a:cubicBezTo>
                    <a:pt x="16" y="38"/>
                    <a:pt x="16" y="38"/>
                    <a:pt x="16" y="38"/>
                  </a:cubicBezTo>
                  <a:cubicBezTo>
                    <a:pt x="16" y="10"/>
                    <a:pt x="16" y="10"/>
                    <a:pt x="16" y="10"/>
                  </a:cubicBezTo>
                  <a:cubicBezTo>
                    <a:pt x="16" y="6"/>
                    <a:pt x="15" y="4"/>
                    <a:pt x="12" y="4"/>
                  </a:cubicBezTo>
                  <a:cubicBezTo>
                    <a:pt x="10" y="4"/>
                    <a:pt x="8"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60" name="Google Shape;1060;p57"/>
            <p:cNvSpPr/>
            <p:nvPr/>
          </p:nvSpPr>
          <p:spPr>
            <a:xfrm>
              <a:off x="6142038" y="4578350"/>
              <a:ext cx="65087" cy="106363"/>
            </a:xfrm>
            <a:custGeom>
              <a:avLst/>
              <a:gdLst/>
              <a:ahLst/>
              <a:cxnLst/>
              <a:rect l="l" t="t" r="r" b="b"/>
              <a:pathLst>
                <a:path w="24" h="39" extrusionOk="0">
                  <a:moveTo>
                    <a:pt x="1" y="11"/>
                  </a:moveTo>
                  <a:cubicBezTo>
                    <a:pt x="2" y="5"/>
                    <a:pt x="5" y="0"/>
                    <a:pt x="12" y="0"/>
                  </a:cubicBezTo>
                  <a:cubicBezTo>
                    <a:pt x="19" y="0"/>
                    <a:pt x="23" y="4"/>
                    <a:pt x="23" y="11"/>
                  </a:cubicBezTo>
                  <a:cubicBezTo>
                    <a:pt x="23" y="31"/>
                    <a:pt x="23" y="31"/>
                    <a:pt x="23" y="31"/>
                  </a:cubicBezTo>
                  <a:cubicBezTo>
                    <a:pt x="23" y="35"/>
                    <a:pt x="23" y="37"/>
                    <a:pt x="24" y="38"/>
                  </a:cubicBezTo>
                  <a:cubicBezTo>
                    <a:pt x="18" y="38"/>
                    <a:pt x="18" y="38"/>
                    <a:pt x="18"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5" y="4"/>
                    <a:pt x="12" y="4"/>
                  </a:cubicBezTo>
                  <a:cubicBezTo>
                    <a:pt x="8" y="4"/>
                    <a:pt x="6" y="8"/>
                    <a:pt x="6" y="12"/>
                  </a:cubicBezTo>
                  <a:lnTo>
                    <a:pt x="1" y="11"/>
                  </a:lnTo>
                  <a:close/>
                  <a:moveTo>
                    <a:pt x="18" y="18"/>
                  </a:moveTo>
                  <a:cubicBezTo>
                    <a:pt x="13" y="19"/>
                    <a:pt x="5" y="23"/>
                    <a:pt x="5" y="29"/>
                  </a:cubicBezTo>
                  <a:cubicBezTo>
                    <a:pt x="5" y="32"/>
                    <a:pt x="7" y="34"/>
                    <a:pt x="10" y="34"/>
                  </a:cubicBezTo>
                  <a:cubicBezTo>
                    <a:pt x="13"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61" name="Google Shape;1061;p57"/>
            <p:cNvSpPr/>
            <p:nvPr/>
          </p:nvSpPr>
          <p:spPr>
            <a:xfrm>
              <a:off x="6219825"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1" y="47"/>
                    <a:pt x="14" y="47"/>
                  </a:cubicBezTo>
                  <a:cubicBezTo>
                    <a:pt x="15" y="47"/>
                    <a:pt x="16" y="46"/>
                    <a:pt x="17" y="46"/>
                  </a:cubicBezTo>
                  <a:cubicBezTo>
                    <a:pt x="17" y="50"/>
                    <a:pt x="17" y="50"/>
                    <a:pt x="17" y="50"/>
                  </a:cubicBezTo>
                  <a:cubicBezTo>
                    <a:pt x="15" y="50"/>
                    <a:pt x="14" y="51"/>
                    <a:pt x="12" y="51"/>
                  </a:cubicBezTo>
                  <a:cubicBezTo>
                    <a:pt x="7"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62" name="Google Shape;1062;p57"/>
            <p:cNvSpPr/>
            <p:nvPr/>
          </p:nvSpPr>
          <p:spPr>
            <a:xfrm>
              <a:off x="6284913" y="4540250"/>
              <a:ext cx="12700" cy="141288"/>
            </a:xfrm>
            <a:custGeom>
              <a:avLst/>
              <a:gdLst/>
              <a:ahLst/>
              <a:cxnLst/>
              <a:rect l="l" t="t" r="r" b="b"/>
              <a:pathLst>
                <a:path w="8" h="89" extrusionOk="0">
                  <a:moveTo>
                    <a:pt x="0" y="0"/>
                  </a:moveTo>
                  <a:lnTo>
                    <a:pt x="8" y="0"/>
                  </a:lnTo>
                  <a:lnTo>
                    <a:pt x="8" y="10"/>
                  </a:lnTo>
                  <a:lnTo>
                    <a:pt x="0" y="10"/>
                  </a:lnTo>
                  <a:lnTo>
                    <a:pt x="0" y="0"/>
                  </a:lnTo>
                  <a:close/>
                  <a:moveTo>
                    <a:pt x="0" y="26"/>
                  </a:moveTo>
                  <a:lnTo>
                    <a:pt x="8" y="26"/>
                  </a:lnTo>
                  <a:lnTo>
                    <a:pt x="8" y="89"/>
                  </a:lnTo>
                  <a:lnTo>
                    <a:pt x="0" y="89"/>
                  </a:lnTo>
                  <a:lnTo>
                    <a:pt x="0" y="2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63" name="Google Shape;1063;p57"/>
            <p:cNvSpPr/>
            <p:nvPr/>
          </p:nvSpPr>
          <p:spPr>
            <a:xfrm>
              <a:off x="6319838" y="4578350"/>
              <a:ext cx="60325" cy="106363"/>
            </a:xfrm>
            <a:custGeom>
              <a:avLst/>
              <a:gdLst/>
              <a:ahLst/>
              <a:cxnLst/>
              <a:rect l="l" t="t" r="r" b="b"/>
              <a:pathLst>
                <a:path w="23" h="39" extrusionOk="0">
                  <a:moveTo>
                    <a:pt x="12" y="0"/>
                  </a:moveTo>
                  <a:cubicBezTo>
                    <a:pt x="19" y="0"/>
                    <a:pt x="23" y="6"/>
                    <a:pt x="23" y="19"/>
                  </a:cubicBezTo>
                  <a:cubicBezTo>
                    <a:pt x="23" y="33"/>
                    <a:pt x="19" y="39"/>
                    <a:pt x="12" y="39"/>
                  </a:cubicBezTo>
                  <a:cubicBezTo>
                    <a:pt x="4" y="39"/>
                    <a:pt x="0" y="33"/>
                    <a:pt x="0" y="19"/>
                  </a:cubicBezTo>
                  <a:cubicBezTo>
                    <a:pt x="0" y="6"/>
                    <a:pt x="4" y="0"/>
                    <a:pt x="12" y="0"/>
                  </a:cubicBezTo>
                  <a:close/>
                  <a:moveTo>
                    <a:pt x="12" y="34"/>
                  </a:moveTo>
                  <a:cubicBezTo>
                    <a:pt x="16" y="34"/>
                    <a:pt x="18" y="32"/>
                    <a:pt x="18" y="19"/>
                  </a:cubicBezTo>
                  <a:cubicBezTo>
                    <a:pt x="18" y="7"/>
                    <a:pt x="16" y="4"/>
                    <a:pt x="12" y="4"/>
                  </a:cubicBezTo>
                  <a:cubicBezTo>
                    <a:pt x="7" y="4"/>
                    <a:pt x="5" y="7"/>
                    <a:pt x="5" y="19"/>
                  </a:cubicBezTo>
                  <a:cubicBezTo>
                    <a:pt x="5" y="32"/>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64" name="Google Shape;1064;p57"/>
            <p:cNvSpPr/>
            <p:nvPr/>
          </p:nvSpPr>
          <p:spPr>
            <a:xfrm>
              <a:off x="6402388" y="4578350"/>
              <a:ext cx="55562" cy="103188"/>
            </a:xfrm>
            <a:custGeom>
              <a:avLst/>
              <a:gdLst/>
              <a:ahLst/>
              <a:cxnLst/>
              <a:rect l="l" t="t" r="r" b="b"/>
              <a:pathLst>
                <a:path w="21" h="38" extrusionOk="0">
                  <a:moveTo>
                    <a:pt x="0" y="1"/>
                  </a:moveTo>
                  <a:cubicBezTo>
                    <a:pt x="4" y="1"/>
                    <a:pt x="4" y="1"/>
                    <a:pt x="4" y="1"/>
                  </a:cubicBezTo>
                  <a:cubicBezTo>
                    <a:pt x="4" y="5"/>
                    <a:pt x="4" y="5"/>
                    <a:pt x="4" y="5"/>
                  </a:cubicBezTo>
                  <a:cubicBezTo>
                    <a:pt x="7" y="2"/>
                    <a:pt x="10" y="0"/>
                    <a:pt x="13" y="0"/>
                  </a:cubicBezTo>
                  <a:cubicBezTo>
                    <a:pt x="18" y="0"/>
                    <a:pt x="21" y="3"/>
                    <a:pt x="21" y="10"/>
                  </a:cubicBezTo>
                  <a:cubicBezTo>
                    <a:pt x="21" y="38"/>
                    <a:pt x="21" y="38"/>
                    <a:pt x="21" y="38"/>
                  </a:cubicBezTo>
                  <a:cubicBezTo>
                    <a:pt x="16" y="38"/>
                    <a:pt x="16" y="38"/>
                    <a:pt x="16" y="38"/>
                  </a:cubicBezTo>
                  <a:cubicBezTo>
                    <a:pt x="16" y="10"/>
                    <a:pt x="16" y="10"/>
                    <a:pt x="16" y="10"/>
                  </a:cubicBezTo>
                  <a:cubicBezTo>
                    <a:pt x="16" y="6"/>
                    <a:pt x="15" y="4"/>
                    <a:pt x="12" y="4"/>
                  </a:cubicBezTo>
                  <a:cubicBezTo>
                    <a:pt x="9" y="4"/>
                    <a:pt x="7"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65" name="Google Shape;1065;p57"/>
            <p:cNvSpPr/>
            <p:nvPr/>
          </p:nvSpPr>
          <p:spPr>
            <a:xfrm>
              <a:off x="6480175" y="4578350"/>
              <a:ext cx="63500" cy="106363"/>
            </a:xfrm>
            <a:custGeom>
              <a:avLst/>
              <a:gdLst/>
              <a:ahLst/>
              <a:cxnLst/>
              <a:rect l="l" t="t" r="r" b="b"/>
              <a:pathLst>
                <a:path w="24" h="39" extrusionOk="0">
                  <a:moveTo>
                    <a:pt x="1" y="11"/>
                  </a:moveTo>
                  <a:cubicBezTo>
                    <a:pt x="2" y="5"/>
                    <a:pt x="6" y="0"/>
                    <a:pt x="12" y="0"/>
                  </a:cubicBezTo>
                  <a:cubicBezTo>
                    <a:pt x="19" y="0"/>
                    <a:pt x="23" y="4"/>
                    <a:pt x="23" y="11"/>
                  </a:cubicBezTo>
                  <a:cubicBezTo>
                    <a:pt x="23" y="31"/>
                    <a:pt x="23" y="31"/>
                    <a:pt x="23" y="31"/>
                  </a:cubicBezTo>
                  <a:cubicBezTo>
                    <a:pt x="23" y="35"/>
                    <a:pt x="23" y="37"/>
                    <a:pt x="24" y="38"/>
                  </a:cubicBezTo>
                  <a:cubicBezTo>
                    <a:pt x="19" y="38"/>
                    <a:pt x="19" y="38"/>
                    <a:pt x="19"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6" y="4"/>
                    <a:pt x="13" y="4"/>
                  </a:cubicBezTo>
                  <a:cubicBezTo>
                    <a:pt x="9" y="4"/>
                    <a:pt x="7" y="8"/>
                    <a:pt x="6" y="12"/>
                  </a:cubicBezTo>
                  <a:lnTo>
                    <a:pt x="1" y="11"/>
                  </a:lnTo>
                  <a:close/>
                  <a:moveTo>
                    <a:pt x="18" y="18"/>
                  </a:moveTo>
                  <a:cubicBezTo>
                    <a:pt x="13" y="19"/>
                    <a:pt x="6" y="23"/>
                    <a:pt x="6" y="29"/>
                  </a:cubicBezTo>
                  <a:cubicBezTo>
                    <a:pt x="6" y="32"/>
                    <a:pt x="7" y="34"/>
                    <a:pt x="11" y="34"/>
                  </a:cubicBezTo>
                  <a:cubicBezTo>
                    <a:pt x="14"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66" name="Google Shape;1066;p57"/>
            <p:cNvSpPr/>
            <p:nvPr/>
          </p:nvSpPr>
          <p:spPr>
            <a:xfrm>
              <a:off x="6570663" y="4540250"/>
              <a:ext cx="14287"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67" name="Google Shape;1067;p57"/>
            <p:cNvSpPr/>
            <p:nvPr/>
          </p:nvSpPr>
          <p:spPr>
            <a:xfrm>
              <a:off x="6648450" y="4540250"/>
              <a:ext cx="69850" cy="144463"/>
            </a:xfrm>
            <a:custGeom>
              <a:avLst/>
              <a:gdLst/>
              <a:ahLst/>
              <a:cxnLst/>
              <a:rect l="l" t="t" r="r" b="b"/>
              <a:pathLst>
                <a:path w="26" h="53" extrusionOk="0">
                  <a:moveTo>
                    <a:pt x="20" y="14"/>
                  </a:moveTo>
                  <a:cubicBezTo>
                    <a:pt x="20" y="8"/>
                    <a:pt x="18" y="4"/>
                    <a:pt x="12" y="4"/>
                  </a:cubicBezTo>
                  <a:cubicBezTo>
                    <a:pt x="8" y="4"/>
                    <a:pt x="5" y="7"/>
                    <a:pt x="5" y="11"/>
                  </a:cubicBezTo>
                  <a:cubicBezTo>
                    <a:pt x="5" y="23"/>
                    <a:pt x="26" y="23"/>
                    <a:pt x="26" y="39"/>
                  </a:cubicBezTo>
                  <a:cubicBezTo>
                    <a:pt x="26" y="48"/>
                    <a:pt x="21" y="53"/>
                    <a:pt x="13" y="53"/>
                  </a:cubicBezTo>
                  <a:cubicBezTo>
                    <a:pt x="5" y="53"/>
                    <a:pt x="0" y="47"/>
                    <a:pt x="0" y="38"/>
                  </a:cubicBezTo>
                  <a:cubicBezTo>
                    <a:pt x="5" y="38"/>
                    <a:pt x="5" y="38"/>
                    <a:pt x="5" y="38"/>
                  </a:cubicBezTo>
                  <a:cubicBezTo>
                    <a:pt x="5" y="44"/>
                    <a:pt x="8" y="48"/>
                    <a:pt x="13" y="48"/>
                  </a:cubicBezTo>
                  <a:cubicBezTo>
                    <a:pt x="18" y="48"/>
                    <a:pt x="21" y="45"/>
                    <a:pt x="21" y="39"/>
                  </a:cubicBezTo>
                  <a:cubicBezTo>
                    <a:pt x="21" y="28"/>
                    <a:pt x="0" y="26"/>
                    <a:pt x="0" y="12"/>
                  </a:cubicBezTo>
                  <a:cubicBezTo>
                    <a:pt x="0" y="4"/>
                    <a:pt x="5" y="0"/>
                    <a:pt x="13" y="0"/>
                  </a:cubicBezTo>
                  <a:cubicBezTo>
                    <a:pt x="20" y="0"/>
                    <a:pt x="25" y="5"/>
                    <a:pt x="25" y="14"/>
                  </a:cubicBezTo>
                  <a:lnTo>
                    <a:pt x="20"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68" name="Google Shape;1068;p57"/>
            <p:cNvSpPr/>
            <p:nvPr/>
          </p:nvSpPr>
          <p:spPr>
            <a:xfrm>
              <a:off x="6726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2" y="47"/>
                    <a:pt x="14" y="47"/>
                  </a:cubicBezTo>
                  <a:cubicBezTo>
                    <a:pt x="15" y="47"/>
                    <a:pt x="16" y="46"/>
                    <a:pt x="17" y="46"/>
                  </a:cubicBezTo>
                  <a:cubicBezTo>
                    <a:pt x="17" y="50"/>
                    <a:pt x="17" y="50"/>
                    <a:pt x="17" y="50"/>
                  </a:cubicBezTo>
                  <a:cubicBezTo>
                    <a:pt x="16" y="50"/>
                    <a:pt x="15" y="51"/>
                    <a:pt x="12"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69" name="Google Shape;1069;p57"/>
            <p:cNvSpPr/>
            <p:nvPr/>
          </p:nvSpPr>
          <p:spPr>
            <a:xfrm>
              <a:off x="6794500" y="4581525"/>
              <a:ext cx="55562" cy="103188"/>
            </a:xfrm>
            <a:custGeom>
              <a:avLst/>
              <a:gdLst/>
              <a:ahLst/>
              <a:cxnLst/>
              <a:rect l="l" t="t" r="r" b="b"/>
              <a:pathLst>
                <a:path w="21" h="38" extrusionOk="0">
                  <a:moveTo>
                    <a:pt x="21" y="37"/>
                  </a:moveTo>
                  <a:cubicBezTo>
                    <a:pt x="16" y="37"/>
                    <a:pt x="16" y="37"/>
                    <a:pt x="16" y="37"/>
                  </a:cubicBezTo>
                  <a:cubicBezTo>
                    <a:pt x="16" y="33"/>
                    <a:pt x="16" y="33"/>
                    <a:pt x="16" y="33"/>
                  </a:cubicBezTo>
                  <a:cubicBezTo>
                    <a:pt x="14" y="35"/>
                    <a:pt x="10" y="38"/>
                    <a:pt x="8" y="38"/>
                  </a:cubicBezTo>
                  <a:cubicBezTo>
                    <a:pt x="3" y="38"/>
                    <a:pt x="0" y="35"/>
                    <a:pt x="0" y="28"/>
                  </a:cubicBezTo>
                  <a:cubicBezTo>
                    <a:pt x="0" y="0"/>
                    <a:pt x="0" y="0"/>
                    <a:pt x="0" y="0"/>
                  </a:cubicBezTo>
                  <a:cubicBezTo>
                    <a:pt x="5" y="0"/>
                    <a:pt x="5" y="0"/>
                    <a:pt x="5" y="0"/>
                  </a:cubicBezTo>
                  <a:cubicBezTo>
                    <a:pt x="5" y="27"/>
                    <a:pt x="5" y="27"/>
                    <a:pt x="5" y="27"/>
                  </a:cubicBezTo>
                  <a:cubicBezTo>
                    <a:pt x="5" y="31"/>
                    <a:pt x="6" y="33"/>
                    <a:pt x="9" y="33"/>
                  </a:cubicBezTo>
                  <a:cubicBezTo>
                    <a:pt x="11" y="33"/>
                    <a:pt x="14" y="32"/>
                    <a:pt x="16" y="29"/>
                  </a:cubicBezTo>
                  <a:cubicBezTo>
                    <a:pt x="16" y="0"/>
                    <a:pt x="16" y="0"/>
                    <a:pt x="16" y="0"/>
                  </a:cubicBezTo>
                  <a:cubicBezTo>
                    <a:pt x="21" y="0"/>
                    <a:pt x="21" y="0"/>
                    <a:pt x="21" y="0"/>
                  </a:cubicBezTo>
                  <a:lnTo>
                    <a:pt x="21" y="3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70" name="Google Shape;1070;p57"/>
            <p:cNvSpPr/>
            <p:nvPr/>
          </p:nvSpPr>
          <p:spPr>
            <a:xfrm>
              <a:off x="6873875" y="4540250"/>
              <a:ext cx="61912" cy="144463"/>
            </a:xfrm>
            <a:custGeom>
              <a:avLst/>
              <a:gdLst/>
              <a:ahLst/>
              <a:cxnLst/>
              <a:rect l="l" t="t" r="r" b="b"/>
              <a:pathLst>
                <a:path w="23" h="53" extrusionOk="0">
                  <a:moveTo>
                    <a:pt x="18" y="48"/>
                  </a:moveTo>
                  <a:cubicBezTo>
                    <a:pt x="18" y="48"/>
                    <a:pt x="18" y="48"/>
                    <a:pt x="18" y="48"/>
                  </a:cubicBezTo>
                  <a:cubicBezTo>
                    <a:pt x="16" y="51"/>
                    <a:pt x="13" y="53"/>
                    <a:pt x="10" y="53"/>
                  </a:cubicBezTo>
                  <a:cubicBezTo>
                    <a:pt x="4" y="53"/>
                    <a:pt x="0" y="48"/>
                    <a:pt x="0" y="33"/>
                  </a:cubicBezTo>
                  <a:cubicBezTo>
                    <a:pt x="0" y="19"/>
                    <a:pt x="4" y="14"/>
                    <a:pt x="10" y="14"/>
                  </a:cubicBezTo>
                  <a:cubicBezTo>
                    <a:pt x="13" y="14"/>
                    <a:pt x="15" y="16"/>
                    <a:pt x="17" y="18"/>
                  </a:cubicBezTo>
                  <a:cubicBezTo>
                    <a:pt x="17" y="0"/>
                    <a:pt x="17" y="0"/>
                    <a:pt x="17" y="0"/>
                  </a:cubicBezTo>
                  <a:cubicBezTo>
                    <a:pt x="22" y="0"/>
                    <a:pt x="22" y="0"/>
                    <a:pt x="22" y="0"/>
                  </a:cubicBezTo>
                  <a:cubicBezTo>
                    <a:pt x="22" y="42"/>
                    <a:pt x="22" y="42"/>
                    <a:pt x="22" y="42"/>
                  </a:cubicBezTo>
                  <a:cubicBezTo>
                    <a:pt x="22" y="47"/>
                    <a:pt x="22" y="50"/>
                    <a:pt x="23" y="52"/>
                  </a:cubicBezTo>
                  <a:cubicBezTo>
                    <a:pt x="18" y="52"/>
                    <a:pt x="18" y="52"/>
                    <a:pt x="18" y="52"/>
                  </a:cubicBezTo>
                  <a:lnTo>
                    <a:pt x="18" y="48"/>
                  </a:lnTo>
                  <a:close/>
                  <a:moveTo>
                    <a:pt x="17" y="22"/>
                  </a:moveTo>
                  <a:cubicBezTo>
                    <a:pt x="16" y="20"/>
                    <a:pt x="14" y="18"/>
                    <a:pt x="11" y="18"/>
                  </a:cubicBezTo>
                  <a:cubicBezTo>
                    <a:pt x="7" y="18"/>
                    <a:pt x="5" y="22"/>
                    <a:pt x="5" y="33"/>
                  </a:cubicBezTo>
                  <a:cubicBezTo>
                    <a:pt x="5" y="45"/>
                    <a:pt x="7" y="48"/>
                    <a:pt x="12" y="48"/>
                  </a:cubicBezTo>
                  <a:cubicBezTo>
                    <a:pt x="13" y="48"/>
                    <a:pt x="15" y="47"/>
                    <a:pt x="17" y="45"/>
                  </a:cubicBezTo>
                  <a:lnTo>
                    <a:pt x="17" y="2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71" name="Google Shape;1071;p57"/>
            <p:cNvSpPr/>
            <p:nvPr/>
          </p:nvSpPr>
          <p:spPr>
            <a:xfrm>
              <a:off x="6954838"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72" name="Google Shape;1072;p57"/>
            <p:cNvSpPr/>
            <p:nvPr/>
          </p:nvSpPr>
          <p:spPr>
            <a:xfrm>
              <a:off x="7035800"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73" name="Google Shape;1073;p57"/>
            <p:cNvSpPr/>
            <p:nvPr/>
          </p:nvSpPr>
          <p:spPr>
            <a:xfrm>
              <a:off x="7107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74" name="Google Shape;1074;p57"/>
            <p:cNvSpPr/>
            <p:nvPr/>
          </p:nvSpPr>
          <p:spPr>
            <a:xfrm>
              <a:off x="7165975" y="4578350"/>
              <a:ext cx="60325" cy="106363"/>
            </a:xfrm>
            <a:custGeom>
              <a:avLst/>
              <a:gdLst/>
              <a:ahLst/>
              <a:cxnLst/>
              <a:rect l="l" t="t" r="r" b="b"/>
              <a:pathLst>
                <a:path w="22" h="39" extrusionOk="0">
                  <a:moveTo>
                    <a:pt x="17" y="10"/>
                  </a:moveTo>
                  <a:cubicBezTo>
                    <a:pt x="16" y="7"/>
                    <a:pt x="15" y="4"/>
                    <a:pt x="11" y="4"/>
                  </a:cubicBezTo>
                  <a:cubicBezTo>
                    <a:pt x="8" y="4"/>
                    <a:pt x="7" y="6"/>
                    <a:pt x="7" y="9"/>
                  </a:cubicBezTo>
                  <a:cubicBezTo>
                    <a:pt x="7" y="16"/>
                    <a:pt x="22" y="17"/>
                    <a:pt x="22" y="28"/>
                  </a:cubicBezTo>
                  <a:cubicBezTo>
                    <a:pt x="22" y="34"/>
                    <a:pt x="18" y="39"/>
                    <a:pt x="12" y="39"/>
                  </a:cubicBezTo>
                  <a:cubicBezTo>
                    <a:pt x="6" y="39"/>
                    <a:pt x="2" y="35"/>
                    <a:pt x="0" y="29"/>
                  </a:cubicBezTo>
                  <a:cubicBezTo>
                    <a:pt x="5" y="28"/>
                    <a:pt x="5" y="28"/>
                    <a:pt x="5" y="28"/>
                  </a:cubicBezTo>
                  <a:cubicBezTo>
                    <a:pt x="6" y="31"/>
                    <a:pt x="8" y="34"/>
                    <a:pt x="12" y="34"/>
                  </a:cubicBezTo>
                  <a:cubicBezTo>
                    <a:pt x="15" y="34"/>
                    <a:pt x="17" y="32"/>
                    <a:pt x="17" y="29"/>
                  </a:cubicBezTo>
                  <a:cubicBezTo>
                    <a:pt x="17" y="20"/>
                    <a:pt x="2" y="20"/>
                    <a:pt x="2" y="9"/>
                  </a:cubicBezTo>
                  <a:cubicBezTo>
                    <a:pt x="2" y="4"/>
                    <a:pt x="6" y="0"/>
                    <a:pt x="11" y="0"/>
                  </a:cubicBezTo>
                  <a:cubicBezTo>
                    <a:pt x="17" y="0"/>
                    <a:pt x="20" y="3"/>
                    <a:pt x="21" y="9"/>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75" name="Google Shape;1075;p57"/>
            <p:cNvSpPr/>
            <p:nvPr/>
          </p:nvSpPr>
          <p:spPr>
            <a:xfrm>
              <a:off x="5756275" y="4783138"/>
              <a:ext cx="61912" cy="103188"/>
            </a:xfrm>
            <a:custGeom>
              <a:avLst/>
              <a:gdLst/>
              <a:ahLst/>
              <a:cxnLst/>
              <a:rect l="l" t="t" r="r" b="b"/>
              <a:pathLst>
                <a:path w="23" h="38" extrusionOk="0">
                  <a:moveTo>
                    <a:pt x="1" y="10"/>
                  </a:moveTo>
                  <a:cubicBezTo>
                    <a:pt x="2" y="5"/>
                    <a:pt x="5" y="0"/>
                    <a:pt x="12" y="0"/>
                  </a:cubicBezTo>
                  <a:cubicBezTo>
                    <a:pt x="19"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4"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76" name="Google Shape;1076;p57"/>
            <p:cNvSpPr/>
            <p:nvPr/>
          </p:nvSpPr>
          <p:spPr>
            <a:xfrm>
              <a:off x="5843588" y="4783138"/>
              <a:ext cx="57150" cy="101600"/>
            </a:xfrm>
            <a:custGeom>
              <a:avLst/>
              <a:gdLst/>
              <a:ahLst/>
              <a:cxnLst/>
              <a:rect l="l" t="t" r="r" b="b"/>
              <a:pathLst>
                <a:path w="21" h="37" extrusionOk="0">
                  <a:moveTo>
                    <a:pt x="0" y="0"/>
                  </a:moveTo>
                  <a:cubicBezTo>
                    <a:pt x="5" y="0"/>
                    <a:pt x="5" y="0"/>
                    <a:pt x="5" y="0"/>
                  </a:cubicBezTo>
                  <a:cubicBezTo>
                    <a:pt x="5" y="4"/>
                    <a:pt x="5" y="4"/>
                    <a:pt x="5" y="4"/>
                  </a:cubicBezTo>
                  <a:cubicBezTo>
                    <a:pt x="7" y="2"/>
                    <a:pt x="11" y="0"/>
                    <a:pt x="13" y="0"/>
                  </a:cubicBezTo>
                  <a:cubicBezTo>
                    <a:pt x="18" y="0"/>
                    <a:pt x="21" y="2"/>
                    <a:pt x="21" y="9"/>
                  </a:cubicBezTo>
                  <a:cubicBezTo>
                    <a:pt x="21" y="37"/>
                    <a:pt x="21" y="37"/>
                    <a:pt x="21" y="37"/>
                  </a:cubicBezTo>
                  <a:cubicBezTo>
                    <a:pt x="16" y="37"/>
                    <a:pt x="16" y="37"/>
                    <a:pt x="16" y="37"/>
                  </a:cubicBezTo>
                  <a:cubicBezTo>
                    <a:pt x="16" y="10"/>
                    <a:pt x="16" y="10"/>
                    <a:pt x="16" y="10"/>
                  </a:cubicBezTo>
                  <a:cubicBezTo>
                    <a:pt x="16" y="6"/>
                    <a:pt x="15" y="4"/>
                    <a:pt x="12" y="4"/>
                  </a:cubicBezTo>
                  <a:cubicBezTo>
                    <a:pt x="10" y="4"/>
                    <a:pt x="7" y="6"/>
                    <a:pt x="5" y="8"/>
                  </a:cubicBezTo>
                  <a:cubicBezTo>
                    <a:pt x="5" y="37"/>
                    <a:pt x="5" y="37"/>
                    <a:pt x="5"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77" name="Google Shape;1077;p57"/>
            <p:cNvSpPr/>
            <p:nvPr/>
          </p:nvSpPr>
          <p:spPr>
            <a:xfrm>
              <a:off x="5924550" y="4745038"/>
              <a:ext cx="61912" cy="141288"/>
            </a:xfrm>
            <a:custGeom>
              <a:avLst/>
              <a:gdLst/>
              <a:ahLst/>
              <a:cxnLst/>
              <a:rect l="l" t="t" r="r" b="b"/>
              <a:pathLst>
                <a:path w="23" h="52" extrusionOk="0">
                  <a:moveTo>
                    <a:pt x="18" y="48"/>
                  </a:moveTo>
                  <a:cubicBezTo>
                    <a:pt x="18" y="48"/>
                    <a:pt x="18" y="48"/>
                    <a:pt x="18" y="48"/>
                  </a:cubicBezTo>
                  <a:cubicBezTo>
                    <a:pt x="16" y="50"/>
                    <a:pt x="14" y="52"/>
                    <a:pt x="11" y="52"/>
                  </a:cubicBezTo>
                  <a:cubicBezTo>
                    <a:pt x="5" y="52"/>
                    <a:pt x="0" y="47"/>
                    <a:pt x="0" y="33"/>
                  </a:cubicBezTo>
                  <a:cubicBezTo>
                    <a:pt x="0" y="19"/>
                    <a:pt x="5" y="14"/>
                    <a:pt x="11" y="14"/>
                  </a:cubicBezTo>
                  <a:cubicBezTo>
                    <a:pt x="13" y="14"/>
                    <a:pt x="16" y="15"/>
                    <a:pt x="17" y="17"/>
                  </a:cubicBezTo>
                  <a:cubicBezTo>
                    <a:pt x="17" y="0"/>
                    <a:pt x="17" y="0"/>
                    <a:pt x="17" y="0"/>
                  </a:cubicBezTo>
                  <a:cubicBezTo>
                    <a:pt x="23" y="0"/>
                    <a:pt x="23" y="0"/>
                    <a:pt x="23" y="0"/>
                  </a:cubicBezTo>
                  <a:cubicBezTo>
                    <a:pt x="23" y="41"/>
                    <a:pt x="23" y="41"/>
                    <a:pt x="23" y="41"/>
                  </a:cubicBezTo>
                  <a:cubicBezTo>
                    <a:pt x="23" y="46"/>
                    <a:pt x="23" y="49"/>
                    <a:pt x="23" y="51"/>
                  </a:cubicBezTo>
                  <a:cubicBezTo>
                    <a:pt x="19" y="51"/>
                    <a:pt x="19" y="51"/>
                    <a:pt x="19" y="51"/>
                  </a:cubicBezTo>
                  <a:lnTo>
                    <a:pt x="18" y="48"/>
                  </a:lnTo>
                  <a:close/>
                  <a:moveTo>
                    <a:pt x="17" y="21"/>
                  </a:moveTo>
                  <a:cubicBezTo>
                    <a:pt x="16" y="20"/>
                    <a:pt x="14" y="18"/>
                    <a:pt x="12" y="18"/>
                  </a:cubicBezTo>
                  <a:cubicBezTo>
                    <a:pt x="8" y="18"/>
                    <a:pt x="5" y="21"/>
                    <a:pt x="5" y="33"/>
                  </a:cubicBezTo>
                  <a:cubicBezTo>
                    <a:pt x="5" y="44"/>
                    <a:pt x="8" y="48"/>
                    <a:pt x="12" y="48"/>
                  </a:cubicBezTo>
                  <a:cubicBezTo>
                    <a:pt x="14" y="48"/>
                    <a:pt x="16" y="46"/>
                    <a:pt x="17" y="44"/>
                  </a:cubicBezTo>
                  <a:lnTo>
                    <a:pt x="17" y="2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78" name="Google Shape;1078;p57"/>
            <p:cNvSpPr/>
            <p:nvPr/>
          </p:nvSpPr>
          <p:spPr>
            <a:xfrm>
              <a:off x="6048375" y="4741863"/>
              <a:ext cx="71437" cy="144463"/>
            </a:xfrm>
            <a:custGeom>
              <a:avLst/>
              <a:gdLst/>
              <a:ahLst/>
              <a:cxnLst/>
              <a:rect l="l" t="t" r="r" b="b"/>
              <a:pathLst>
                <a:path w="27" h="53" extrusionOk="0">
                  <a:moveTo>
                    <a:pt x="21" y="14"/>
                  </a:moveTo>
                  <a:cubicBezTo>
                    <a:pt x="21" y="9"/>
                    <a:pt x="18" y="5"/>
                    <a:pt x="13" y="5"/>
                  </a:cubicBezTo>
                  <a:cubicBezTo>
                    <a:pt x="9" y="5"/>
                    <a:pt x="6" y="8"/>
                    <a:pt x="6" y="12"/>
                  </a:cubicBezTo>
                  <a:cubicBezTo>
                    <a:pt x="6" y="23"/>
                    <a:pt x="27" y="23"/>
                    <a:pt x="27" y="40"/>
                  </a:cubicBezTo>
                  <a:cubicBezTo>
                    <a:pt x="27" y="48"/>
                    <a:pt x="22" y="53"/>
                    <a:pt x="13" y="53"/>
                  </a:cubicBezTo>
                  <a:cubicBezTo>
                    <a:pt x="5" y="53"/>
                    <a:pt x="1" y="47"/>
                    <a:pt x="0" y="39"/>
                  </a:cubicBezTo>
                  <a:cubicBezTo>
                    <a:pt x="6" y="39"/>
                    <a:pt x="6" y="39"/>
                    <a:pt x="6" y="39"/>
                  </a:cubicBezTo>
                  <a:cubicBezTo>
                    <a:pt x="6" y="45"/>
                    <a:pt x="9" y="48"/>
                    <a:pt x="14" y="48"/>
                  </a:cubicBezTo>
                  <a:cubicBezTo>
                    <a:pt x="19" y="48"/>
                    <a:pt x="22" y="45"/>
                    <a:pt x="22" y="40"/>
                  </a:cubicBezTo>
                  <a:cubicBezTo>
                    <a:pt x="22" y="28"/>
                    <a:pt x="1" y="27"/>
                    <a:pt x="1" y="12"/>
                  </a:cubicBezTo>
                  <a:cubicBezTo>
                    <a:pt x="1" y="5"/>
                    <a:pt x="6" y="0"/>
                    <a:pt x="13" y="0"/>
                  </a:cubicBezTo>
                  <a:cubicBezTo>
                    <a:pt x="21" y="0"/>
                    <a:pt x="26" y="5"/>
                    <a:pt x="26" y="14"/>
                  </a:cubicBezTo>
                  <a:lnTo>
                    <a:pt x="21"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79" name="Google Shape;1079;p57"/>
            <p:cNvSpPr/>
            <p:nvPr/>
          </p:nvSpPr>
          <p:spPr>
            <a:xfrm>
              <a:off x="6134100" y="4783138"/>
              <a:ext cx="58737" cy="103188"/>
            </a:xfrm>
            <a:custGeom>
              <a:avLst/>
              <a:gdLst/>
              <a:ahLst/>
              <a:cxnLst/>
              <a:rect l="l" t="t" r="r" b="b"/>
              <a:pathLst>
                <a:path w="22" h="38" extrusionOk="0">
                  <a:moveTo>
                    <a:pt x="17" y="11"/>
                  </a:moveTo>
                  <a:cubicBezTo>
                    <a:pt x="17" y="6"/>
                    <a:pt x="14" y="4"/>
                    <a:pt x="11" y="4"/>
                  </a:cubicBezTo>
                  <a:cubicBezTo>
                    <a:pt x="7" y="4"/>
                    <a:pt x="5" y="7"/>
                    <a:pt x="5" y="19"/>
                  </a:cubicBezTo>
                  <a:cubicBezTo>
                    <a:pt x="5" y="31"/>
                    <a:pt x="7" y="34"/>
                    <a:pt x="11" y="34"/>
                  </a:cubicBezTo>
                  <a:cubicBezTo>
                    <a:pt x="15" y="34"/>
                    <a:pt x="16" y="32"/>
                    <a:pt x="17" y="26"/>
                  </a:cubicBezTo>
                  <a:cubicBezTo>
                    <a:pt x="22" y="26"/>
                    <a:pt x="22" y="26"/>
                    <a:pt x="22" y="26"/>
                  </a:cubicBezTo>
                  <a:cubicBezTo>
                    <a:pt x="21" y="33"/>
                    <a:pt x="18" y="38"/>
                    <a:pt x="11" y="38"/>
                  </a:cubicBezTo>
                  <a:cubicBezTo>
                    <a:pt x="3" y="38"/>
                    <a:pt x="0" y="32"/>
                    <a:pt x="0" y="19"/>
                  </a:cubicBezTo>
                  <a:cubicBezTo>
                    <a:pt x="0" y="5"/>
                    <a:pt x="3" y="0"/>
                    <a:pt x="11" y="0"/>
                  </a:cubicBezTo>
                  <a:cubicBezTo>
                    <a:pt x="18" y="0"/>
                    <a:pt x="21" y="4"/>
                    <a:pt x="22" y="11"/>
                  </a:cubicBezTo>
                  <a:lnTo>
                    <a:pt x="17" y="1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80" name="Google Shape;1080;p57"/>
            <p:cNvSpPr/>
            <p:nvPr/>
          </p:nvSpPr>
          <p:spPr>
            <a:xfrm>
              <a:off x="6215063" y="4745038"/>
              <a:ext cx="58737" cy="139700"/>
            </a:xfrm>
            <a:custGeom>
              <a:avLst/>
              <a:gdLst/>
              <a:ahLst/>
              <a:cxnLst/>
              <a:rect l="l" t="t" r="r" b="b"/>
              <a:pathLst>
                <a:path w="22" h="51" extrusionOk="0">
                  <a:moveTo>
                    <a:pt x="0" y="0"/>
                  </a:moveTo>
                  <a:cubicBezTo>
                    <a:pt x="5" y="0"/>
                    <a:pt x="5" y="0"/>
                    <a:pt x="5" y="0"/>
                  </a:cubicBezTo>
                  <a:cubicBezTo>
                    <a:pt x="5" y="18"/>
                    <a:pt x="5" y="18"/>
                    <a:pt x="5" y="18"/>
                  </a:cubicBezTo>
                  <a:cubicBezTo>
                    <a:pt x="8" y="16"/>
                    <a:pt x="11" y="14"/>
                    <a:pt x="14" y="14"/>
                  </a:cubicBezTo>
                  <a:cubicBezTo>
                    <a:pt x="19" y="14"/>
                    <a:pt x="22" y="16"/>
                    <a:pt x="22" y="23"/>
                  </a:cubicBezTo>
                  <a:cubicBezTo>
                    <a:pt x="22" y="51"/>
                    <a:pt x="22" y="51"/>
                    <a:pt x="22" y="51"/>
                  </a:cubicBezTo>
                  <a:cubicBezTo>
                    <a:pt x="17" y="51"/>
                    <a:pt x="17" y="51"/>
                    <a:pt x="17" y="51"/>
                  </a:cubicBezTo>
                  <a:cubicBezTo>
                    <a:pt x="17" y="24"/>
                    <a:pt x="17" y="24"/>
                    <a:pt x="17" y="24"/>
                  </a:cubicBezTo>
                  <a:cubicBezTo>
                    <a:pt x="17" y="20"/>
                    <a:pt x="15" y="18"/>
                    <a:pt x="12" y="18"/>
                  </a:cubicBezTo>
                  <a:cubicBezTo>
                    <a:pt x="10" y="18"/>
                    <a:pt x="8" y="20"/>
                    <a:pt x="5" y="22"/>
                  </a:cubicBezTo>
                  <a:cubicBezTo>
                    <a:pt x="5" y="51"/>
                    <a:pt x="5" y="51"/>
                    <a:pt x="5" y="51"/>
                  </a:cubicBezTo>
                  <a:cubicBezTo>
                    <a:pt x="0" y="51"/>
                    <a:pt x="0" y="51"/>
                    <a:pt x="0" y="51"/>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81" name="Google Shape;1081;p57"/>
            <p:cNvSpPr/>
            <p:nvPr/>
          </p:nvSpPr>
          <p:spPr>
            <a:xfrm>
              <a:off x="6292850" y="4783138"/>
              <a:ext cx="60325" cy="103188"/>
            </a:xfrm>
            <a:custGeom>
              <a:avLst/>
              <a:gdLst/>
              <a:ahLst/>
              <a:cxnLst/>
              <a:rect l="l" t="t" r="r" b="b"/>
              <a:pathLst>
                <a:path w="23" h="38" extrusionOk="0">
                  <a:moveTo>
                    <a:pt x="12" y="0"/>
                  </a:moveTo>
                  <a:cubicBezTo>
                    <a:pt x="19" y="0"/>
                    <a:pt x="23" y="5"/>
                    <a:pt x="23" y="19"/>
                  </a:cubicBezTo>
                  <a:cubicBezTo>
                    <a:pt x="23" y="32"/>
                    <a:pt x="19" y="38"/>
                    <a:pt x="12" y="38"/>
                  </a:cubicBezTo>
                  <a:cubicBezTo>
                    <a:pt x="4" y="38"/>
                    <a:pt x="0" y="32"/>
                    <a:pt x="0" y="19"/>
                  </a:cubicBezTo>
                  <a:cubicBezTo>
                    <a:pt x="0" y="5"/>
                    <a:pt x="4" y="0"/>
                    <a:pt x="12" y="0"/>
                  </a:cubicBezTo>
                  <a:close/>
                  <a:moveTo>
                    <a:pt x="12" y="34"/>
                  </a:moveTo>
                  <a:cubicBezTo>
                    <a:pt x="16" y="34"/>
                    <a:pt x="18" y="31"/>
                    <a:pt x="18" y="19"/>
                  </a:cubicBezTo>
                  <a:cubicBezTo>
                    <a:pt x="18" y="7"/>
                    <a:pt x="16" y="4"/>
                    <a:pt x="12" y="4"/>
                  </a:cubicBezTo>
                  <a:cubicBezTo>
                    <a:pt x="7" y="4"/>
                    <a:pt x="5" y="7"/>
                    <a:pt x="5" y="19"/>
                  </a:cubicBezTo>
                  <a:cubicBezTo>
                    <a:pt x="5" y="31"/>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82" name="Google Shape;1082;p57"/>
            <p:cNvSpPr/>
            <p:nvPr/>
          </p:nvSpPr>
          <p:spPr>
            <a:xfrm>
              <a:off x="6375400" y="4745038"/>
              <a:ext cx="12700" cy="1397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83" name="Google Shape;1083;p57"/>
            <p:cNvSpPr/>
            <p:nvPr/>
          </p:nvSpPr>
          <p:spPr>
            <a:xfrm>
              <a:off x="6413500" y="4783138"/>
              <a:ext cx="61912" cy="103188"/>
            </a:xfrm>
            <a:custGeom>
              <a:avLst/>
              <a:gdLst/>
              <a:ahLst/>
              <a:cxnLst/>
              <a:rect l="l" t="t" r="r" b="b"/>
              <a:pathLst>
                <a:path w="23" h="38" extrusionOk="0">
                  <a:moveTo>
                    <a:pt x="1" y="10"/>
                  </a:moveTo>
                  <a:cubicBezTo>
                    <a:pt x="2" y="5"/>
                    <a:pt x="5" y="0"/>
                    <a:pt x="12" y="0"/>
                  </a:cubicBezTo>
                  <a:cubicBezTo>
                    <a:pt x="18"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3"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84" name="Google Shape;1084;p57"/>
            <p:cNvSpPr/>
            <p:nvPr/>
          </p:nvSpPr>
          <p:spPr>
            <a:xfrm>
              <a:off x="6499225" y="4783138"/>
              <a:ext cx="39687" cy="101600"/>
            </a:xfrm>
            <a:custGeom>
              <a:avLst/>
              <a:gdLst/>
              <a:ahLst/>
              <a:cxnLst/>
              <a:rect l="l" t="t" r="r" b="b"/>
              <a:pathLst>
                <a:path w="15" h="37" extrusionOk="0">
                  <a:moveTo>
                    <a:pt x="0" y="0"/>
                  </a:moveTo>
                  <a:cubicBezTo>
                    <a:pt x="6" y="0"/>
                    <a:pt x="6" y="0"/>
                    <a:pt x="6" y="0"/>
                  </a:cubicBezTo>
                  <a:cubicBezTo>
                    <a:pt x="6" y="5"/>
                    <a:pt x="6" y="5"/>
                    <a:pt x="6" y="5"/>
                  </a:cubicBezTo>
                  <a:cubicBezTo>
                    <a:pt x="6" y="5"/>
                    <a:pt x="6" y="5"/>
                    <a:pt x="6" y="5"/>
                  </a:cubicBezTo>
                  <a:cubicBezTo>
                    <a:pt x="9" y="0"/>
                    <a:pt x="11" y="0"/>
                    <a:pt x="15" y="0"/>
                  </a:cubicBezTo>
                  <a:cubicBezTo>
                    <a:pt x="15" y="4"/>
                    <a:pt x="15" y="4"/>
                    <a:pt x="15" y="4"/>
                  </a:cubicBezTo>
                  <a:cubicBezTo>
                    <a:pt x="11" y="4"/>
                    <a:pt x="8" y="6"/>
                    <a:pt x="6" y="11"/>
                  </a:cubicBezTo>
                  <a:cubicBezTo>
                    <a:pt x="6" y="37"/>
                    <a:pt x="6" y="37"/>
                    <a:pt x="6"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085" name="Google Shape;1085;p57"/>
            <p:cNvSpPr/>
            <p:nvPr/>
          </p:nvSpPr>
          <p:spPr>
            <a:xfrm>
              <a:off x="6546850" y="4783138"/>
              <a:ext cx="58737" cy="103188"/>
            </a:xfrm>
            <a:custGeom>
              <a:avLst/>
              <a:gdLst/>
              <a:ahLst/>
              <a:cxnLst/>
              <a:rect l="l" t="t" r="r" b="b"/>
              <a:pathLst>
                <a:path w="22" h="38" extrusionOk="0">
                  <a:moveTo>
                    <a:pt x="17" y="10"/>
                  </a:moveTo>
                  <a:cubicBezTo>
                    <a:pt x="16" y="6"/>
                    <a:pt x="15" y="4"/>
                    <a:pt x="11" y="4"/>
                  </a:cubicBezTo>
                  <a:cubicBezTo>
                    <a:pt x="8" y="4"/>
                    <a:pt x="6" y="6"/>
                    <a:pt x="6" y="8"/>
                  </a:cubicBezTo>
                  <a:cubicBezTo>
                    <a:pt x="6" y="16"/>
                    <a:pt x="22" y="16"/>
                    <a:pt x="22" y="28"/>
                  </a:cubicBezTo>
                  <a:cubicBezTo>
                    <a:pt x="22" y="34"/>
                    <a:pt x="18" y="38"/>
                    <a:pt x="12" y="38"/>
                  </a:cubicBezTo>
                  <a:cubicBezTo>
                    <a:pt x="5" y="38"/>
                    <a:pt x="2" y="34"/>
                    <a:pt x="0" y="28"/>
                  </a:cubicBezTo>
                  <a:cubicBezTo>
                    <a:pt x="5" y="27"/>
                    <a:pt x="5" y="27"/>
                    <a:pt x="5" y="27"/>
                  </a:cubicBezTo>
                  <a:cubicBezTo>
                    <a:pt x="6" y="31"/>
                    <a:pt x="8" y="34"/>
                    <a:pt x="12" y="34"/>
                  </a:cubicBezTo>
                  <a:cubicBezTo>
                    <a:pt x="15" y="34"/>
                    <a:pt x="17" y="31"/>
                    <a:pt x="17" y="28"/>
                  </a:cubicBezTo>
                  <a:cubicBezTo>
                    <a:pt x="17" y="20"/>
                    <a:pt x="1" y="19"/>
                    <a:pt x="1" y="9"/>
                  </a:cubicBezTo>
                  <a:cubicBezTo>
                    <a:pt x="1" y="4"/>
                    <a:pt x="5" y="0"/>
                    <a:pt x="11" y="0"/>
                  </a:cubicBezTo>
                  <a:cubicBezTo>
                    <a:pt x="17" y="0"/>
                    <a:pt x="20" y="3"/>
                    <a:pt x="21" y="8"/>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gr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4 Paragraph Columns - ISS">
  <p:cSld name="4 Paragraph Columns - ISS">
    <p:spTree>
      <p:nvGrpSpPr>
        <p:cNvPr id="1" name="Shape 1086"/>
        <p:cNvGrpSpPr/>
        <p:nvPr/>
      </p:nvGrpSpPr>
      <p:grpSpPr>
        <a:xfrm>
          <a:off x="0" y="0"/>
          <a:ext cx="0" cy="0"/>
          <a:chOff x="0" y="0"/>
          <a:chExt cx="0" cy="0"/>
        </a:xfrm>
      </p:grpSpPr>
      <p:sp>
        <p:nvSpPr>
          <p:cNvPr id="1087" name="Google Shape;1087;p58"/>
          <p:cNvSpPr>
            <a:spLocks noGrp="1"/>
          </p:cNvSpPr>
          <p:nvPr>
            <p:ph type="pic" idx="2"/>
          </p:nvPr>
        </p:nvSpPr>
        <p:spPr>
          <a:xfrm>
            <a:off x="4972050" y="4514850"/>
            <a:ext cx="2247900" cy="3076575"/>
          </a:xfrm>
          <a:prstGeom prst="rect">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1088" name="Google Shape;1088;p58"/>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1089" name="Google Shape;1089;p58"/>
          <p:cNvSpPr txBox="1">
            <a:spLocks noGrp="1"/>
          </p:cNvSpPr>
          <p:nvPr>
            <p:ph type="title"/>
          </p:nvPr>
        </p:nvSpPr>
        <p:spPr>
          <a:xfrm>
            <a:off x="762001" y="1257300"/>
            <a:ext cx="5334000" cy="1628775"/>
          </a:xfrm>
          <a:prstGeom prst="rect">
            <a:avLst/>
          </a:prstGeom>
          <a:noFill/>
          <a:ln>
            <a:noFill/>
          </a:ln>
        </p:spPr>
        <p:txBody>
          <a:bodyPr spcFirstLastPara="1" wrap="square" lIns="0" tIns="0" rIns="0" bIns="91425" anchor="t" anchorCtr="0">
            <a:noAutofit/>
          </a:bodyPr>
          <a:lstStyle>
            <a:lvl1pPr lvl="0" algn="l">
              <a:lnSpc>
                <a:spcPct val="100000"/>
              </a:lnSpc>
              <a:spcBef>
                <a:spcPts val="0"/>
              </a:spcBef>
              <a:spcAft>
                <a:spcPts val="0"/>
              </a:spcAft>
              <a:buClr>
                <a:schemeClr val="dk1"/>
              </a:buClr>
              <a:buSzPts val="3600"/>
              <a:buFont typeface="Montserrat"/>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0" name="Google Shape;1090;p58"/>
          <p:cNvSpPr txBox="1">
            <a:spLocks noGrp="1"/>
          </p:cNvSpPr>
          <p:nvPr>
            <p:ph type="body" idx="1"/>
          </p:nvPr>
        </p:nvSpPr>
        <p:spPr>
          <a:xfrm>
            <a:off x="762001" y="3429000"/>
            <a:ext cx="2571750" cy="2400300"/>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00"/>
              <a:buNone/>
              <a:defRPr sz="10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091" name="Google Shape;1091;p58"/>
          <p:cNvSpPr txBox="1">
            <a:spLocks noGrp="1"/>
          </p:cNvSpPr>
          <p:nvPr>
            <p:ph type="body" idx="3"/>
          </p:nvPr>
        </p:nvSpPr>
        <p:spPr>
          <a:xfrm>
            <a:off x="3457576" y="3429000"/>
            <a:ext cx="2571750" cy="2400300"/>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00"/>
              <a:buNone/>
              <a:defRPr sz="10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092" name="Google Shape;1092;p58"/>
          <p:cNvSpPr txBox="1">
            <a:spLocks noGrp="1"/>
          </p:cNvSpPr>
          <p:nvPr>
            <p:ph type="body" idx="4"/>
          </p:nvPr>
        </p:nvSpPr>
        <p:spPr>
          <a:xfrm>
            <a:off x="6153151" y="3429000"/>
            <a:ext cx="2571750" cy="2400300"/>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00"/>
              <a:buNone/>
              <a:defRPr sz="10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093" name="Google Shape;1093;p58"/>
          <p:cNvSpPr txBox="1">
            <a:spLocks noGrp="1"/>
          </p:cNvSpPr>
          <p:nvPr>
            <p:ph type="body" idx="5"/>
          </p:nvPr>
        </p:nvSpPr>
        <p:spPr>
          <a:xfrm>
            <a:off x="8848726" y="3429000"/>
            <a:ext cx="2571750" cy="2400300"/>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00"/>
              <a:buNone/>
              <a:defRPr sz="10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094" name="Google Shape;1094;p58"/>
          <p:cNvSpPr txBox="1">
            <a:spLocks noGrp="1"/>
          </p:cNvSpPr>
          <p:nvPr>
            <p:ph type="body" idx="6"/>
          </p:nvPr>
        </p:nvSpPr>
        <p:spPr>
          <a:xfrm>
            <a:off x="762001" y="3275112"/>
            <a:ext cx="2571750"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095" name="Google Shape;1095;p58"/>
          <p:cNvSpPr txBox="1">
            <a:spLocks noGrp="1"/>
          </p:cNvSpPr>
          <p:nvPr>
            <p:ph type="body" idx="7"/>
          </p:nvPr>
        </p:nvSpPr>
        <p:spPr>
          <a:xfrm>
            <a:off x="3457576" y="3275112"/>
            <a:ext cx="2571750"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096" name="Google Shape;1096;p58"/>
          <p:cNvSpPr txBox="1">
            <a:spLocks noGrp="1"/>
          </p:cNvSpPr>
          <p:nvPr>
            <p:ph type="body" idx="8"/>
          </p:nvPr>
        </p:nvSpPr>
        <p:spPr>
          <a:xfrm>
            <a:off x="6153151" y="3275112"/>
            <a:ext cx="2571750"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097" name="Google Shape;1097;p58"/>
          <p:cNvSpPr txBox="1">
            <a:spLocks noGrp="1"/>
          </p:cNvSpPr>
          <p:nvPr>
            <p:ph type="body" idx="9"/>
          </p:nvPr>
        </p:nvSpPr>
        <p:spPr>
          <a:xfrm>
            <a:off x="8848726" y="3275112"/>
            <a:ext cx="2571750"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098" name="Google Shape;1098;p58"/>
          <p:cNvSpPr/>
          <p:nvPr/>
        </p:nvSpPr>
        <p:spPr>
          <a:xfrm>
            <a:off x="0" y="6177491"/>
            <a:ext cx="2099733" cy="41563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grpSp>
        <p:nvGrpSpPr>
          <p:cNvPr id="1099" name="Google Shape;1099;p58"/>
          <p:cNvGrpSpPr/>
          <p:nvPr/>
        </p:nvGrpSpPr>
        <p:grpSpPr>
          <a:xfrm>
            <a:off x="125267" y="6250614"/>
            <a:ext cx="1849198" cy="281373"/>
            <a:chOff x="4910138" y="4533900"/>
            <a:chExt cx="2316162" cy="352426"/>
          </a:xfrm>
        </p:grpSpPr>
        <p:sp>
          <p:nvSpPr>
            <p:cNvPr id="1100" name="Google Shape;1100;p58"/>
            <p:cNvSpPr/>
            <p:nvPr/>
          </p:nvSpPr>
          <p:spPr>
            <a:xfrm>
              <a:off x="5645150" y="4537075"/>
              <a:ext cx="14287" cy="34925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01" name="Google Shape;1101;p58"/>
            <p:cNvSpPr/>
            <p:nvPr/>
          </p:nvSpPr>
          <p:spPr>
            <a:xfrm>
              <a:off x="4910138" y="4537075"/>
              <a:ext cx="177800" cy="349250"/>
            </a:xfrm>
            <a:custGeom>
              <a:avLst/>
              <a:gdLst/>
              <a:ahLst/>
              <a:cxnLst/>
              <a:rect l="l" t="t" r="r" b="b"/>
              <a:pathLst>
                <a:path w="66" h="128" extrusionOk="0">
                  <a:moveTo>
                    <a:pt x="0" y="0"/>
                  </a:moveTo>
                  <a:cubicBezTo>
                    <a:pt x="22" y="0"/>
                    <a:pt x="22" y="0"/>
                    <a:pt x="22" y="0"/>
                  </a:cubicBezTo>
                  <a:cubicBezTo>
                    <a:pt x="22" y="95"/>
                    <a:pt x="22" y="95"/>
                    <a:pt x="22" y="95"/>
                  </a:cubicBezTo>
                  <a:cubicBezTo>
                    <a:pt x="22" y="104"/>
                    <a:pt x="25" y="109"/>
                    <a:pt x="33" y="109"/>
                  </a:cubicBezTo>
                  <a:cubicBezTo>
                    <a:pt x="41" y="109"/>
                    <a:pt x="45" y="104"/>
                    <a:pt x="45" y="95"/>
                  </a:cubicBezTo>
                  <a:cubicBezTo>
                    <a:pt x="45" y="0"/>
                    <a:pt x="45" y="0"/>
                    <a:pt x="45" y="0"/>
                  </a:cubicBezTo>
                  <a:cubicBezTo>
                    <a:pt x="66" y="0"/>
                    <a:pt x="66" y="0"/>
                    <a:pt x="66" y="0"/>
                  </a:cubicBezTo>
                  <a:cubicBezTo>
                    <a:pt x="66" y="94"/>
                    <a:pt x="66" y="94"/>
                    <a:pt x="66" y="94"/>
                  </a:cubicBezTo>
                  <a:cubicBezTo>
                    <a:pt x="66" y="116"/>
                    <a:pt x="54" y="128"/>
                    <a:pt x="33" y="128"/>
                  </a:cubicBezTo>
                  <a:cubicBezTo>
                    <a:pt x="13" y="128"/>
                    <a:pt x="0" y="116"/>
                    <a:pt x="0" y="94"/>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02" name="Google Shape;1102;p58"/>
            <p:cNvSpPr/>
            <p:nvPr/>
          </p:nvSpPr>
          <p:spPr>
            <a:xfrm>
              <a:off x="5143500" y="4533900"/>
              <a:ext cx="174625" cy="352425"/>
            </a:xfrm>
            <a:custGeom>
              <a:avLst/>
              <a:gdLst/>
              <a:ahLst/>
              <a:cxnLst/>
              <a:rect l="l" t="t" r="r" b="b"/>
              <a:pathLst>
                <a:path w="65" h="129" extrusionOk="0">
                  <a:moveTo>
                    <a:pt x="43" y="43"/>
                  </a:moveTo>
                  <a:cubicBezTo>
                    <a:pt x="43" y="34"/>
                    <a:pt x="43" y="34"/>
                    <a:pt x="43" y="34"/>
                  </a:cubicBezTo>
                  <a:cubicBezTo>
                    <a:pt x="43" y="23"/>
                    <a:pt x="39" y="18"/>
                    <a:pt x="33" y="18"/>
                  </a:cubicBezTo>
                  <a:cubicBezTo>
                    <a:pt x="24" y="18"/>
                    <a:pt x="22" y="23"/>
                    <a:pt x="22" y="32"/>
                  </a:cubicBezTo>
                  <a:cubicBezTo>
                    <a:pt x="22" y="96"/>
                    <a:pt x="22" y="96"/>
                    <a:pt x="22" y="96"/>
                  </a:cubicBezTo>
                  <a:cubicBezTo>
                    <a:pt x="22" y="105"/>
                    <a:pt x="24" y="110"/>
                    <a:pt x="33" y="110"/>
                  </a:cubicBezTo>
                  <a:cubicBezTo>
                    <a:pt x="41" y="110"/>
                    <a:pt x="43" y="105"/>
                    <a:pt x="43" y="97"/>
                  </a:cubicBezTo>
                  <a:cubicBezTo>
                    <a:pt x="43" y="82"/>
                    <a:pt x="43" y="82"/>
                    <a:pt x="43" y="82"/>
                  </a:cubicBezTo>
                  <a:cubicBezTo>
                    <a:pt x="65" y="82"/>
                    <a:pt x="65" y="82"/>
                    <a:pt x="65" y="82"/>
                  </a:cubicBezTo>
                  <a:cubicBezTo>
                    <a:pt x="65" y="96"/>
                    <a:pt x="65" y="96"/>
                    <a:pt x="65" y="96"/>
                  </a:cubicBezTo>
                  <a:cubicBezTo>
                    <a:pt x="65" y="114"/>
                    <a:pt x="55" y="129"/>
                    <a:pt x="33" y="129"/>
                  </a:cubicBezTo>
                  <a:cubicBezTo>
                    <a:pt x="10" y="129"/>
                    <a:pt x="0" y="114"/>
                    <a:pt x="0" y="96"/>
                  </a:cubicBezTo>
                  <a:cubicBezTo>
                    <a:pt x="0" y="32"/>
                    <a:pt x="0" y="32"/>
                    <a:pt x="0" y="32"/>
                  </a:cubicBezTo>
                  <a:cubicBezTo>
                    <a:pt x="0" y="14"/>
                    <a:pt x="10" y="0"/>
                    <a:pt x="33" y="0"/>
                  </a:cubicBezTo>
                  <a:cubicBezTo>
                    <a:pt x="55" y="0"/>
                    <a:pt x="65" y="15"/>
                    <a:pt x="65" y="34"/>
                  </a:cubicBezTo>
                  <a:cubicBezTo>
                    <a:pt x="65" y="43"/>
                    <a:pt x="65" y="43"/>
                    <a:pt x="65" y="43"/>
                  </a:cubicBezTo>
                  <a:lnTo>
                    <a:pt x="43" y="4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03" name="Google Shape;1103;p58"/>
            <p:cNvSpPr/>
            <p:nvPr/>
          </p:nvSpPr>
          <p:spPr>
            <a:xfrm>
              <a:off x="5375275" y="4537075"/>
              <a:ext cx="190500" cy="349250"/>
            </a:xfrm>
            <a:custGeom>
              <a:avLst/>
              <a:gdLst/>
              <a:ahLst/>
              <a:cxnLst/>
              <a:rect l="l" t="t" r="r" b="b"/>
              <a:pathLst>
                <a:path w="71" h="128" extrusionOk="0">
                  <a:moveTo>
                    <a:pt x="22" y="0"/>
                  </a:moveTo>
                  <a:cubicBezTo>
                    <a:pt x="0" y="0"/>
                    <a:pt x="0" y="0"/>
                    <a:pt x="0" y="0"/>
                  </a:cubicBezTo>
                  <a:cubicBezTo>
                    <a:pt x="0" y="128"/>
                    <a:pt x="0" y="128"/>
                    <a:pt x="0" y="128"/>
                  </a:cubicBezTo>
                  <a:cubicBezTo>
                    <a:pt x="22" y="128"/>
                    <a:pt x="22" y="128"/>
                    <a:pt x="22" y="128"/>
                  </a:cubicBezTo>
                  <a:lnTo>
                    <a:pt x="22" y="0"/>
                  </a:lnTo>
                  <a:close/>
                  <a:moveTo>
                    <a:pt x="52" y="70"/>
                  </a:moveTo>
                  <a:cubicBezTo>
                    <a:pt x="60" y="67"/>
                    <a:pt x="67" y="58"/>
                    <a:pt x="67" y="38"/>
                  </a:cubicBezTo>
                  <a:cubicBezTo>
                    <a:pt x="67" y="11"/>
                    <a:pt x="55" y="0"/>
                    <a:pt x="30" y="0"/>
                  </a:cubicBezTo>
                  <a:cubicBezTo>
                    <a:pt x="22" y="0"/>
                    <a:pt x="22" y="0"/>
                    <a:pt x="22" y="0"/>
                  </a:cubicBezTo>
                  <a:cubicBezTo>
                    <a:pt x="26" y="22"/>
                    <a:pt x="26" y="22"/>
                    <a:pt x="26" y="22"/>
                  </a:cubicBezTo>
                  <a:cubicBezTo>
                    <a:pt x="39" y="2"/>
                    <a:pt x="39" y="2"/>
                    <a:pt x="39" y="2"/>
                  </a:cubicBezTo>
                  <a:cubicBezTo>
                    <a:pt x="39" y="2"/>
                    <a:pt x="39" y="2"/>
                    <a:pt x="39" y="2"/>
                  </a:cubicBezTo>
                  <a:cubicBezTo>
                    <a:pt x="31" y="26"/>
                    <a:pt x="31" y="26"/>
                    <a:pt x="31" y="26"/>
                  </a:cubicBezTo>
                  <a:cubicBezTo>
                    <a:pt x="53" y="13"/>
                    <a:pt x="53" y="13"/>
                    <a:pt x="53" y="13"/>
                  </a:cubicBezTo>
                  <a:cubicBezTo>
                    <a:pt x="53" y="13"/>
                    <a:pt x="53" y="13"/>
                    <a:pt x="53" y="13"/>
                  </a:cubicBezTo>
                  <a:cubicBezTo>
                    <a:pt x="35" y="31"/>
                    <a:pt x="35" y="31"/>
                    <a:pt x="35" y="31"/>
                  </a:cubicBezTo>
                  <a:cubicBezTo>
                    <a:pt x="65" y="28"/>
                    <a:pt x="65" y="28"/>
                    <a:pt x="65" y="28"/>
                  </a:cubicBezTo>
                  <a:cubicBezTo>
                    <a:pt x="65" y="28"/>
                    <a:pt x="65" y="28"/>
                    <a:pt x="65" y="28"/>
                  </a:cubicBezTo>
                  <a:cubicBezTo>
                    <a:pt x="36" y="38"/>
                    <a:pt x="36" y="38"/>
                    <a:pt x="36" y="38"/>
                  </a:cubicBezTo>
                  <a:cubicBezTo>
                    <a:pt x="65" y="48"/>
                    <a:pt x="65" y="48"/>
                    <a:pt x="65" y="48"/>
                  </a:cubicBezTo>
                  <a:cubicBezTo>
                    <a:pt x="65" y="48"/>
                    <a:pt x="65" y="48"/>
                    <a:pt x="65" y="48"/>
                  </a:cubicBezTo>
                  <a:cubicBezTo>
                    <a:pt x="35" y="44"/>
                    <a:pt x="35" y="44"/>
                    <a:pt x="35" y="44"/>
                  </a:cubicBezTo>
                  <a:cubicBezTo>
                    <a:pt x="53" y="62"/>
                    <a:pt x="53" y="62"/>
                    <a:pt x="53" y="62"/>
                  </a:cubicBezTo>
                  <a:cubicBezTo>
                    <a:pt x="53" y="62"/>
                    <a:pt x="53" y="62"/>
                    <a:pt x="53" y="62"/>
                  </a:cubicBezTo>
                  <a:cubicBezTo>
                    <a:pt x="31" y="49"/>
                    <a:pt x="31" y="49"/>
                    <a:pt x="31" y="49"/>
                  </a:cubicBezTo>
                  <a:cubicBezTo>
                    <a:pt x="39" y="73"/>
                    <a:pt x="39" y="73"/>
                    <a:pt x="39" y="73"/>
                  </a:cubicBezTo>
                  <a:cubicBezTo>
                    <a:pt x="39" y="73"/>
                    <a:pt x="39" y="73"/>
                    <a:pt x="39" y="73"/>
                  </a:cubicBezTo>
                  <a:cubicBezTo>
                    <a:pt x="26" y="53"/>
                    <a:pt x="26" y="53"/>
                    <a:pt x="26" y="53"/>
                  </a:cubicBezTo>
                  <a:cubicBezTo>
                    <a:pt x="22" y="75"/>
                    <a:pt x="22" y="75"/>
                    <a:pt x="22" y="75"/>
                  </a:cubicBezTo>
                  <a:cubicBezTo>
                    <a:pt x="26" y="75"/>
                    <a:pt x="30" y="75"/>
                    <a:pt x="33" y="75"/>
                  </a:cubicBezTo>
                  <a:cubicBezTo>
                    <a:pt x="48" y="128"/>
                    <a:pt x="48" y="128"/>
                    <a:pt x="48" y="128"/>
                  </a:cubicBezTo>
                  <a:cubicBezTo>
                    <a:pt x="71" y="128"/>
                    <a:pt x="71" y="128"/>
                    <a:pt x="71" y="128"/>
                  </a:cubicBezTo>
                  <a:lnTo>
                    <a:pt x="52" y="7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04" name="Google Shape;1104;p58"/>
            <p:cNvSpPr/>
            <p:nvPr/>
          </p:nvSpPr>
          <p:spPr>
            <a:xfrm>
              <a:off x="5756275" y="4540250"/>
              <a:ext cx="12700"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05" name="Google Shape;1105;p58"/>
            <p:cNvSpPr/>
            <p:nvPr/>
          </p:nvSpPr>
          <p:spPr>
            <a:xfrm>
              <a:off x="5795963"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06" name="Google Shape;1106;p58"/>
            <p:cNvSpPr/>
            <p:nvPr/>
          </p:nvSpPr>
          <p:spPr>
            <a:xfrm>
              <a:off x="5868988" y="4545013"/>
              <a:ext cx="44450"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07" name="Google Shape;1107;p58"/>
            <p:cNvSpPr/>
            <p:nvPr/>
          </p:nvSpPr>
          <p:spPr>
            <a:xfrm>
              <a:off x="5927725"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08" name="Google Shape;1108;p58"/>
            <p:cNvSpPr/>
            <p:nvPr/>
          </p:nvSpPr>
          <p:spPr>
            <a:xfrm>
              <a:off x="6007100" y="4578350"/>
              <a:ext cx="41275" cy="103188"/>
            </a:xfrm>
            <a:custGeom>
              <a:avLst/>
              <a:gdLst/>
              <a:ahLst/>
              <a:cxnLst/>
              <a:rect l="l" t="t" r="r" b="b"/>
              <a:pathLst>
                <a:path w="15" h="38" extrusionOk="0">
                  <a:moveTo>
                    <a:pt x="0" y="1"/>
                  </a:moveTo>
                  <a:cubicBezTo>
                    <a:pt x="5" y="1"/>
                    <a:pt x="5" y="1"/>
                    <a:pt x="5" y="1"/>
                  </a:cubicBezTo>
                  <a:cubicBezTo>
                    <a:pt x="5" y="5"/>
                    <a:pt x="5" y="5"/>
                    <a:pt x="5" y="5"/>
                  </a:cubicBezTo>
                  <a:cubicBezTo>
                    <a:pt x="5" y="5"/>
                    <a:pt x="5" y="5"/>
                    <a:pt x="5" y="5"/>
                  </a:cubicBezTo>
                  <a:cubicBezTo>
                    <a:pt x="8" y="1"/>
                    <a:pt x="11" y="0"/>
                    <a:pt x="15" y="0"/>
                  </a:cubicBezTo>
                  <a:cubicBezTo>
                    <a:pt x="15" y="5"/>
                    <a:pt x="15" y="5"/>
                    <a:pt x="15" y="5"/>
                  </a:cubicBezTo>
                  <a:cubicBezTo>
                    <a:pt x="11" y="5"/>
                    <a:pt x="8" y="6"/>
                    <a:pt x="5" y="11"/>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09" name="Google Shape;1109;p58"/>
            <p:cNvSpPr/>
            <p:nvPr/>
          </p:nvSpPr>
          <p:spPr>
            <a:xfrm>
              <a:off x="6061075"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7" y="2"/>
                    <a:pt x="11" y="0"/>
                    <a:pt x="13" y="0"/>
                  </a:cubicBezTo>
                  <a:cubicBezTo>
                    <a:pt x="19" y="0"/>
                    <a:pt x="22" y="3"/>
                    <a:pt x="22" y="10"/>
                  </a:cubicBezTo>
                  <a:cubicBezTo>
                    <a:pt x="22" y="38"/>
                    <a:pt x="22" y="38"/>
                    <a:pt x="22" y="38"/>
                  </a:cubicBezTo>
                  <a:cubicBezTo>
                    <a:pt x="16" y="38"/>
                    <a:pt x="16" y="38"/>
                    <a:pt x="16" y="38"/>
                  </a:cubicBezTo>
                  <a:cubicBezTo>
                    <a:pt x="16" y="10"/>
                    <a:pt x="16" y="10"/>
                    <a:pt x="16" y="10"/>
                  </a:cubicBezTo>
                  <a:cubicBezTo>
                    <a:pt x="16" y="6"/>
                    <a:pt x="15" y="4"/>
                    <a:pt x="12" y="4"/>
                  </a:cubicBezTo>
                  <a:cubicBezTo>
                    <a:pt x="10" y="4"/>
                    <a:pt x="8"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10" name="Google Shape;1110;p58"/>
            <p:cNvSpPr/>
            <p:nvPr/>
          </p:nvSpPr>
          <p:spPr>
            <a:xfrm>
              <a:off x="6142038" y="4578350"/>
              <a:ext cx="65087" cy="106363"/>
            </a:xfrm>
            <a:custGeom>
              <a:avLst/>
              <a:gdLst/>
              <a:ahLst/>
              <a:cxnLst/>
              <a:rect l="l" t="t" r="r" b="b"/>
              <a:pathLst>
                <a:path w="24" h="39" extrusionOk="0">
                  <a:moveTo>
                    <a:pt x="1" y="11"/>
                  </a:moveTo>
                  <a:cubicBezTo>
                    <a:pt x="2" y="5"/>
                    <a:pt x="5" y="0"/>
                    <a:pt x="12" y="0"/>
                  </a:cubicBezTo>
                  <a:cubicBezTo>
                    <a:pt x="19" y="0"/>
                    <a:pt x="23" y="4"/>
                    <a:pt x="23" y="11"/>
                  </a:cubicBezTo>
                  <a:cubicBezTo>
                    <a:pt x="23" y="31"/>
                    <a:pt x="23" y="31"/>
                    <a:pt x="23" y="31"/>
                  </a:cubicBezTo>
                  <a:cubicBezTo>
                    <a:pt x="23" y="35"/>
                    <a:pt x="23" y="37"/>
                    <a:pt x="24" y="38"/>
                  </a:cubicBezTo>
                  <a:cubicBezTo>
                    <a:pt x="18" y="38"/>
                    <a:pt x="18" y="38"/>
                    <a:pt x="18"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5" y="4"/>
                    <a:pt x="12" y="4"/>
                  </a:cubicBezTo>
                  <a:cubicBezTo>
                    <a:pt x="8" y="4"/>
                    <a:pt x="6" y="8"/>
                    <a:pt x="6" y="12"/>
                  </a:cubicBezTo>
                  <a:lnTo>
                    <a:pt x="1" y="11"/>
                  </a:lnTo>
                  <a:close/>
                  <a:moveTo>
                    <a:pt x="18" y="18"/>
                  </a:moveTo>
                  <a:cubicBezTo>
                    <a:pt x="13" y="19"/>
                    <a:pt x="5" y="23"/>
                    <a:pt x="5" y="29"/>
                  </a:cubicBezTo>
                  <a:cubicBezTo>
                    <a:pt x="5" y="32"/>
                    <a:pt x="7" y="34"/>
                    <a:pt x="10" y="34"/>
                  </a:cubicBezTo>
                  <a:cubicBezTo>
                    <a:pt x="13"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11" name="Google Shape;1111;p58"/>
            <p:cNvSpPr/>
            <p:nvPr/>
          </p:nvSpPr>
          <p:spPr>
            <a:xfrm>
              <a:off x="6219825"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1" y="47"/>
                    <a:pt x="14" y="47"/>
                  </a:cubicBezTo>
                  <a:cubicBezTo>
                    <a:pt x="15" y="47"/>
                    <a:pt x="16" y="46"/>
                    <a:pt x="17" y="46"/>
                  </a:cubicBezTo>
                  <a:cubicBezTo>
                    <a:pt x="17" y="50"/>
                    <a:pt x="17" y="50"/>
                    <a:pt x="17" y="50"/>
                  </a:cubicBezTo>
                  <a:cubicBezTo>
                    <a:pt x="15" y="50"/>
                    <a:pt x="14" y="51"/>
                    <a:pt x="12" y="51"/>
                  </a:cubicBezTo>
                  <a:cubicBezTo>
                    <a:pt x="7"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12" name="Google Shape;1112;p58"/>
            <p:cNvSpPr/>
            <p:nvPr/>
          </p:nvSpPr>
          <p:spPr>
            <a:xfrm>
              <a:off x="6284913" y="4540250"/>
              <a:ext cx="12700" cy="141288"/>
            </a:xfrm>
            <a:custGeom>
              <a:avLst/>
              <a:gdLst/>
              <a:ahLst/>
              <a:cxnLst/>
              <a:rect l="l" t="t" r="r" b="b"/>
              <a:pathLst>
                <a:path w="8" h="89" extrusionOk="0">
                  <a:moveTo>
                    <a:pt x="0" y="0"/>
                  </a:moveTo>
                  <a:lnTo>
                    <a:pt x="8" y="0"/>
                  </a:lnTo>
                  <a:lnTo>
                    <a:pt x="8" y="10"/>
                  </a:lnTo>
                  <a:lnTo>
                    <a:pt x="0" y="10"/>
                  </a:lnTo>
                  <a:lnTo>
                    <a:pt x="0" y="0"/>
                  </a:lnTo>
                  <a:close/>
                  <a:moveTo>
                    <a:pt x="0" y="26"/>
                  </a:moveTo>
                  <a:lnTo>
                    <a:pt x="8" y="26"/>
                  </a:lnTo>
                  <a:lnTo>
                    <a:pt x="8" y="89"/>
                  </a:lnTo>
                  <a:lnTo>
                    <a:pt x="0" y="89"/>
                  </a:lnTo>
                  <a:lnTo>
                    <a:pt x="0" y="2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13" name="Google Shape;1113;p58"/>
            <p:cNvSpPr/>
            <p:nvPr/>
          </p:nvSpPr>
          <p:spPr>
            <a:xfrm>
              <a:off x="6319838" y="4578350"/>
              <a:ext cx="60325" cy="106363"/>
            </a:xfrm>
            <a:custGeom>
              <a:avLst/>
              <a:gdLst/>
              <a:ahLst/>
              <a:cxnLst/>
              <a:rect l="l" t="t" r="r" b="b"/>
              <a:pathLst>
                <a:path w="23" h="39" extrusionOk="0">
                  <a:moveTo>
                    <a:pt x="12" y="0"/>
                  </a:moveTo>
                  <a:cubicBezTo>
                    <a:pt x="19" y="0"/>
                    <a:pt x="23" y="6"/>
                    <a:pt x="23" y="19"/>
                  </a:cubicBezTo>
                  <a:cubicBezTo>
                    <a:pt x="23" y="33"/>
                    <a:pt x="19" y="39"/>
                    <a:pt x="12" y="39"/>
                  </a:cubicBezTo>
                  <a:cubicBezTo>
                    <a:pt x="4" y="39"/>
                    <a:pt x="0" y="33"/>
                    <a:pt x="0" y="19"/>
                  </a:cubicBezTo>
                  <a:cubicBezTo>
                    <a:pt x="0" y="6"/>
                    <a:pt x="4" y="0"/>
                    <a:pt x="12" y="0"/>
                  </a:cubicBezTo>
                  <a:close/>
                  <a:moveTo>
                    <a:pt x="12" y="34"/>
                  </a:moveTo>
                  <a:cubicBezTo>
                    <a:pt x="16" y="34"/>
                    <a:pt x="18" y="32"/>
                    <a:pt x="18" y="19"/>
                  </a:cubicBezTo>
                  <a:cubicBezTo>
                    <a:pt x="18" y="7"/>
                    <a:pt x="16" y="4"/>
                    <a:pt x="12" y="4"/>
                  </a:cubicBezTo>
                  <a:cubicBezTo>
                    <a:pt x="7" y="4"/>
                    <a:pt x="5" y="7"/>
                    <a:pt x="5" y="19"/>
                  </a:cubicBezTo>
                  <a:cubicBezTo>
                    <a:pt x="5" y="32"/>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14" name="Google Shape;1114;p58"/>
            <p:cNvSpPr/>
            <p:nvPr/>
          </p:nvSpPr>
          <p:spPr>
            <a:xfrm>
              <a:off x="6402388" y="4578350"/>
              <a:ext cx="55562" cy="103188"/>
            </a:xfrm>
            <a:custGeom>
              <a:avLst/>
              <a:gdLst/>
              <a:ahLst/>
              <a:cxnLst/>
              <a:rect l="l" t="t" r="r" b="b"/>
              <a:pathLst>
                <a:path w="21" h="38" extrusionOk="0">
                  <a:moveTo>
                    <a:pt x="0" y="1"/>
                  </a:moveTo>
                  <a:cubicBezTo>
                    <a:pt x="4" y="1"/>
                    <a:pt x="4" y="1"/>
                    <a:pt x="4" y="1"/>
                  </a:cubicBezTo>
                  <a:cubicBezTo>
                    <a:pt x="4" y="5"/>
                    <a:pt x="4" y="5"/>
                    <a:pt x="4" y="5"/>
                  </a:cubicBezTo>
                  <a:cubicBezTo>
                    <a:pt x="7" y="2"/>
                    <a:pt x="10" y="0"/>
                    <a:pt x="13" y="0"/>
                  </a:cubicBezTo>
                  <a:cubicBezTo>
                    <a:pt x="18" y="0"/>
                    <a:pt x="21" y="3"/>
                    <a:pt x="21" y="10"/>
                  </a:cubicBezTo>
                  <a:cubicBezTo>
                    <a:pt x="21" y="38"/>
                    <a:pt x="21" y="38"/>
                    <a:pt x="21" y="38"/>
                  </a:cubicBezTo>
                  <a:cubicBezTo>
                    <a:pt x="16" y="38"/>
                    <a:pt x="16" y="38"/>
                    <a:pt x="16" y="38"/>
                  </a:cubicBezTo>
                  <a:cubicBezTo>
                    <a:pt x="16" y="10"/>
                    <a:pt x="16" y="10"/>
                    <a:pt x="16" y="10"/>
                  </a:cubicBezTo>
                  <a:cubicBezTo>
                    <a:pt x="16" y="6"/>
                    <a:pt x="15" y="4"/>
                    <a:pt x="12" y="4"/>
                  </a:cubicBezTo>
                  <a:cubicBezTo>
                    <a:pt x="9" y="4"/>
                    <a:pt x="7"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15" name="Google Shape;1115;p58"/>
            <p:cNvSpPr/>
            <p:nvPr/>
          </p:nvSpPr>
          <p:spPr>
            <a:xfrm>
              <a:off x="6480175" y="4578350"/>
              <a:ext cx="63500" cy="106363"/>
            </a:xfrm>
            <a:custGeom>
              <a:avLst/>
              <a:gdLst/>
              <a:ahLst/>
              <a:cxnLst/>
              <a:rect l="l" t="t" r="r" b="b"/>
              <a:pathLst>
                <a:path w="24" h="39" extrusionOk="0">
                  <a:moveTo>
                    <a:pt x="1" y="11"/>
                  </a:moveTo>
                  <a:cubicBezTo>
                    <a:pt x="2" y="5"/>
                    <a:pt x="6" y="0"/>
                    <a:pt x="12" y="0"/>
                  </a:cubicBezTo>
                  <a:cubicBezTo>
                    <a:pt x="19" y="0"/>
                    <a:pt x="23" y="4"/>
                    <a:pt x="23" y="11"/>
                  </a:cubicBezTo>
                  <a:cubicBezTo>
                    <a:pt x="23" y="31"/>
                    <a:pt x="23" y="31"/>
                    <a:pt x="23" y="31"/>
                  </a:cubicBezTo>
                  <a:cubicBezTo>
                    <a:pt x="23" y="35"/>
                    <a:pt x="23" y="37"/>
                    <a:pt x="24" y="38"/>
                  </a:cubicBezTo>
                  <a:cubicBezTo>
                    <a:pt x="19" y="38"/>
                    <a:pt x="19" y="38"/>
                    <a:pt x="19"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6" y="4"/>
                    <a:pt x="13" y="4"/>
                  </a:cubicBezTo>
                  <a:cubicBezTo>
                    <a:pt x="9" y="4"/>
                    <a:pt x="7" y="8"/>
                    <a:pt x="6" y="12"/>
                  </a:cubicBezTo>
                  <a:lnTo>
                    <a:pt x="1" y="11"/>
                  </a:lnTo>
                  <a:close/>
                  <a:moveTo>
                    <a:pt x="18" y="18"/>
                  </a:moveTo>
                  <a:cubicBezTo>
                    <a:pt x="13" y="19"/>
                    <a:pt x="6" y="23"/>
                    <a:pt x="6" y="29"/>
                  </a:cubicBezTo>
                  <a:cubicBezTo>
                    <a:pt x="6" y="32"/>
                    <a:pt x="7" y="34"/>
                    <a:pt x="11" y="34"/>
                  </a:cubicBezTo>
                  <a:cubicBezTo>
                    <a:pt x="14"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16" name="Google Shape;1116;p58"/>
            <p:cNvSpPr/>
            <p:nvPr/>
          </p:nvSpPr>
          <p:spPr>
            <a:xfrm>
              <a:off x="6570663" y="4540250"/>
              <a:ext cx="14287"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17" name="Google Shape;1117;p58"/>
            <p:cNvSpPr/>
            <p:nvPr/>
          </p:nvSpPr>
          <p:spPr>
            <a:xfrm>
              <a:off x="6648450" y="4540250"/>
              <a:ext cx="69850" cy="144463"/>
            </a:xfrm>
            <a:custGeom>
              <a:avLst/>
              <a:gdLst/>
              <a:ahLst/>
              <a:cxnLst/>
              <a:rect l="l" t="t" r="r" b="b"/>
              <a:pathLst>
                <a:path w="26" h="53" extrusionOk="0">
                  <a:moveTo>
                    <a:pt x="20" y="14"/>
                  </a:moveTo>
                  <a:cubicBezTo>
                    <a:pt x="20" y="8"/>
                    <a:pt x="18" y="4"/>
                    <a:pt x="12" y="4"/>
                  </a:cubicBezTo>
                  <a:cubicBezTo>
                    <a:pt x="8" y="4"/>
                    <a:pt x="5" y="7"/>
                    <a:pt x="5" y="11"/>
                  </a:cubicBezTo>
                  <a:cubicBezTo>
                    <a:pt x="5" y="23"/>
                    <a:pt x="26" y="23"/>
                    <a:pt x="26" y="39"/>
                  </a:cubicBezTo>
                  <a:cubicBezTo>
                    <a:pt x="26" y="48"/>
                    <a:pt x="21" y="53"/>
                    <a:pt x="13" y="53"/>
                  </a:cubicBezTo>
                  <a:cubicBezTo>
                    <a:pt x="5" y="53"/>
                    <a:pt x="0" y="47"/>
                    <a:pt x="0" y="38"/>
                  </a:cubicBezTo>
                  <a:cubicBezTo>
                    <a:pt x="5" y="38"/>
                    <a:pt x="5" y="38"/>
                    <a:pt x="5" y="38"/>
                  </a:cubicBezTo>
                  <a:cubicBezTo>
                    <a:pt x="5" y="44"/>
                    <a:pt x="8" y="48"/>
                    <a:pt x="13" y="48"/>
                  </a:cubicBezTo>
                  <a:cubicBezTo>
                    <a:pt x="18" y="48"/>
                    <a:pt x="21" y="45"/>
                    <a:pt x="21" y="39"/>
                  </a:cubicBezTo>
                  <a:cubicBezTo>
                    <a:pt x="21" y="28"/>
                    <a:pt x="0" y="26"/>
                    <a:pt x="0" y="12"/>
                  </a:cubicBezTo>
                  <a:cubicBezTo>
                    <a:pt x="0" y="4"/>
                    <a:pt x="5" y="0"/>
                    <a:pt x="13" y="0"/>
                  </a:cubicBezTo>
                  <a:cubicBezTo>
                    <a:pt x="20" y="0"/>
                    <a:pt x="25" y="5"/>
                    <a:pt x="25" y="14"/>
                  </a:cubicBezTo>
                  <a:lnTo>
                    <a:pt x="20"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18" name="Google Shape;1118;p58"/>
            <p:cNvSpPr/>
            <p:nvPr/>
          </p:nvSpPr>
          <p:spPr>
            <a:xfrm>
              <a:off x="6726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2" y="47"/>
                    <a:pt x="14" y="47"/>
                  </a:cubicBezTo>
                  <a:cubicBezTo>
                    <a:pt x="15" y="47"/>
                    <a:pt x="16" y="46"/>
                    <a:pt x="17" y="46"/>
                  </a:cubicBezTo>
                  <a:cubicBezTo>
                    <a:pt x="17" y="50"/>
                    <a:pt x="17" y="50"/>
                    <a:pt x="17" y="50"/>
                  </a:cubicBezTo>
                  <a:cubicBezTo>
                    <a:pt x="16" y="50"/>
                    <a:pt x="15" y="51"/>
                    <a:pt x="12"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19" name="Google Shape;1119;p58"/>
            <p:cNvSpPr/>
            <p:nvPr/>
          </p:nvSpPr>
          <p:spPr>
            <a:xfrm>
              <a:off x="6794500" y="4581525"/>
              <a:ext cx="55562" cy="103188"/>
            </a:xfrm>
            <a:custGeom>
              <a:avLst/>
              <a:gdLst/>
              <a:ahLst/>
              <a:cxnLst/>
              <a:rect l="l" t="t" r="r" b="b"/>
              <a:pathLst>
                <a:path w="21" h="38" extrusionOk="0">
                  <a:moveTo>
                    <a:pt x="21" y="37"/>
                  </a:moveTo>
                  <a:cubicBezTo>
                    <a:pt x="16" y="37"/>
                    <a:pt x="16" y="37"/>
                    <a:pt x="16" y="37"/>
                  </a:cubicBezTo>
                  <a:cubicBezTo>
                    <a:pt x="16" y="33"/>
                    <a:pt x="16" y="33"/>
                    <a:pt x="16" y="33"/>
                  </a:cubicBezTo>
                  <a:cubicBezTo>
                    <a:pt x="14" y="35"/>
                    <a:pt x="10" y="38"/>
                    <a:pt x="8" y="38"/>
                  </a:cubicBezTo>
                  <a:cubicBezTo>
                    <a:pt x="3" y="38"/>
                    <a:pt x="0" y="35"/>
                    <a:pt x="0" y="28"/>
                  </a:cubicBezTo>
                  <a:cubicBezTo>
                    <a:pt x="0" y="0"/>
                    <a:pt x="0" y="0"/>
                    <a:pt x="0" y="0"/>
                  </a:cubicBezTo>
                  <a:cubicBezTo>
                    <a:pt x="5" y="0"/>
                    <a:pt x="5" y="0"/>
                    <a:pt x="5" y="0"/>
                  </a:cubicBezTo>
                  <a:cubicBezTo>
                    <a:pt x="5" y="27"/>
                    <a:pt x="5" y="27"/>
                    <a:pt x="5" y="27"/>
                  </a:cubicBezTo>
                  <a:cubicBezTo>
                    <a:pt x="5" y="31"/>
                    <a:pt x="6" y="33"/>
                    <a:pt x="9" y="33"/>
                  </a:cubicBezTo>
                  <a:cubicBezTo>
                    <a:pt x="11" y="33"/>
                    <a:pt x="14" y="32"/>
                    <a:pt x="16" y="29"/>
                  </a:cubicBezTo>
                  <a:cubicBezTo>
                    <a:pt x="16" y="0"/>
                    <a:pt x="16" y="0"/>
                    <a:pt x="16" y="0"/>
                  </a:cubicBezTo>
                  <a:cubicBezTo>
                    <a:pt x="21" y="0"/>
                    <a:pt x="21" y="0"/>
                    <a:pt x="21" y="0"/>
                  </a:cubicBezTo>
                  <a:lnTo>
                    <a:pt x="21" y="3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20" name="Google Shape;1120;p58"/>
            <p:cNvSpPr/>
            <p:nvPr/>
          </p:nvSpPr>
          <p:spPr>
            <a:xfrm>
              <a:off x="6873875" y="4540250"/>
              <a:ext cx="61912" cy="144463"/>
            </a:xfrm>
            <a:custGeom>
              <a:avLst/>
              <a:gdLst/>
              <a:ahLst/>
              <a:cxnLst/>
              <a:rect l="l" t="t" r="r" b="b"/>
              <a:pathLst>
                <a:path w="23" h="53" extrusionOk="0">
                  <a:moveTo>
                    <a:pt x="18" y="48"/>
                  </a:moveTo>
                  <a:cubicBezTo>
                    <a:pt x="18" y="48"/>
                    <a:pt x="18" y="48"/>
                    <a:pt x="18" y="48"/>
                  </a:cubicBezTo>
                  <a:cubicBezTo>
                    <a:pt x="16" y="51"/>
                    <a:pt x="13" y="53"/>
                    <a:pt x="10" y="53"/>
                  </a:cubicBezTo>
                  <a:cubicBezTo>
                    <a:pt x="4" y="53"/>
                    <a:pt x="0" y="48"/>
                    <a:pt x="0" y="33"/>
                  </a:cubicBezTo>
                  <a:cubicBezTo>
                    <a:pt x="0" y="19"/>
                    <a:pt x="4" y="14"/>
                    <a:pt x="10" y="14"/>
                  </a:cubicBezTo>
                  <a:cubicBezTo>
                    <a:pt x="13" y="14"/>
                    <a:pt x="15" y="16"/>
                    <a:pt x="17" y="18"/>
                  </a:cubicBezTo>
                  <a:cubicBezTo>
                    <a:pt x="17" y="0"/>
                    <a:pt x="17" y="0"/>
                    <a:pt x="17" y="0"/>
                  </a:cubicBezTo>
                  <a:cubicBezTo>
                    <a:pt x="22" y="0"/>
                    <a:pt x="22" y="0"/>
                    <a:pt x="22" y="0"/>
                  </a:cubicBezTo>
                  <a:cubicBezTo>
                    <a:pt x="22" y="42"/>
                    <a:pt x="22" y="42"/>
                    <a:pt x="22" y="42"/>
                  </a:cubicBezTo>
                  <a:cubicBezTo>
                    <a:pt x="22" y="47"/>
                    <a:pt x="22" y="50"/>
                    <a:pt x="23" y="52"/>
                  </a:cubicBezTo>
                  <a:cubicBezTo>
                    <a:pt x="18" y="52"/>
                    <a:pt x="18" y="52"/>
                    <a:pt x="18" y="52"/>
                  </a:cubicBezTo>
                  <a:lnTo>
                    <a:pt x="18" y="48"/>
                  </a:lnTo>
                  <a:close/>
                  <a:moveTo>
                    <a:pt x="17" y="22"/>
                  </a:moveTo>
                  <a:cubicBezTo>
                    <a:pt x="16" y="20"/>
                    <a:pt x="14" y="18"/>
                    <a:pt x="11" y="18"/>
                  </a:cubicBezTo>
                  <a:cubicBezTo>
                    <a:pt x="7" y="18"/>
                    <a:pt x="5" y="22"/>
                    <a:pt x="5" y="33"/>
                  </a:cubicBezTo>
                  <a:cubicBezTo>
                    <a:pt x="5" y="45"/>
                    <a:pt x="7" y="48"/>
                    <a:pt x="12" y="48"/>
                  </a:cubicBezTo>
                  <a:cubicBezTo>
                    <a:pt x="13" y="48"/>
                    <a:pt x="15" y="47"/>
                    <a:pt x="17" y="45"/>
                  </a:cubicBezTo>
                  <a:lnTo>
                    <a:pt x="17" y="2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21" name="Google Shape;1121;p58"/>
            <p:cNvSpPr/>
            <p:nvPr/>
          </p:nvSpPr>
          <p:spPr>
            <a:xfrm>
              <a:off x="6954838"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22" name="Google Shape;1122;p58"/>
            <p:cNvSpPr/>
            <p:nvPr/>
          </p:nvSpPr>
          <p:spPr>
            <a:xfrm>
              <a:off x="7035800"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23" name="Google Shape;1123;p58"/>
            <p:cNvSpPr/>
            <p:nvPr/>
          </p:nvSpPr>
          <p:spPr>
            <a:xfrm>
              <a:off x="7107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24" name="Google Shape;1124;p58"/>
            <p:cNvSpPr/>
            <p:nvPr/>
          </p:nvSpPr>
          <p:spPr>
            <a:xfrm>
              <a:off x="7165975" y="4578350"/>
              <a:ext cx="60325" cy="106363"/>
            </a:xfrm>
            <a:custGeom>
              <a:avLst/>
              <a:gdLst/>
              <a:ahLst/>
              <a:cxnLst/>
              <a:rect l="l" t="t" r="r" b="b"/>
              <a:pathLst>
                <a:path w="22" h="39" extrusionOk="0">
                  <a:moveTo>
                    <a:pt x="17" y="10"/>
                  </a:moveTo>
                  <a:cubicBezTo>
                    <a:pt x="16" y="7"/>
                    <a:pt x="15" y="4"/>
                    <a:pt x="11" y="4"/>
                  </a:cubicBezTo>
                  <a:cubicBezTo>
                    <a:pt x="8" y="4"/>
                    <a:pt x="7" y="6"/>
                    <a:pt x="7" y="9"/>
                  </a:cubicBezTo>
                  <a:cubicBezTo>
                    <a:pt x="7" y="16"/>
                    <a:pt x="22" y="17"/>
                    <a:pt x="22" y="28"/>
                  </a:cubicBezTo>
                  <a:cubicBezTo>
                    <a:pt x="22" y="34"/>
                    <a:pt x="18" y="39"/>
                    <a:pt x="12" y="39"/>
                  </a:cubicBezTo>
                  <a:cubicBezTo>
                    <a:pt x="6" y="39"/>
                    <a:pt x="2" y="35"/>
                    <a:pt x="0" y="29"/>
                  </a:cubicBezTo>
                  <a:cubicBezTo>
                    <a:pt x="5" y="28"/>
                    <a:pt x="5" y="28"/>
                    <a:pt x="5" y="28"/>
                  </a:cubicBezTo>
                  <a:cubicBezTo>
                    <a:pt x="6" y="31"/>
                    <a:pt x="8" y="34"/>
                    <a:pt x="12" y="34"/>
                  </a:cubicBezTo>
                  <a:cubicBezTo>
                    <a:pt x="15" y="34"/>
                    <a:pt x="17" y="32"/>
                    <a:pt x="17" y="29"/>
                  </a:cubicBezTo>
                  <a:cubicBezTo>
                    <a:pt x="17" y="20"/>
                    <a:pt x="2" y="20"/>
                    <a:pt x="2" y="9"/>
                  </a:cubicBezTo>
                  <a:cubicBezTo>
                    <a:pt x="2" y="4"/>
                    <a:pt x="6" y="0"/>
                    <a:pt x="11" y="0"/>
                  </a:cubicBezTo>
                  <a:cubicBezTo>
                    <a:pt x="17" y="0"/>
                    <a:pt x="20" y="3"/>
                    <a:pt x="21" y="9"/>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25" name="Google Shape;1125;p58"/>
            <p:cNvSpPr/>
            <p:nvPr/>
          </p:nvSpPr>
          <p:spPr>
            <a:xfrm>
              <a:off x="5756275" y="4783138"/>
              <a:ext cx="61912" cy="103188"/>
            </a:xfrm>
            <a:custGeom>
              <a:avLst/>
              <a:gdLst/>
              <a:ahLst/>
              <a:cxnLst/>
              <a:rect l="l" t="t" r="r" b="b"/>
              <a:pathLst>
                <a:path w="23" h="38" extrusionOk="0">
                  <a:moveTo>
                    <a:pt x="1" y="10"/>
                  </a:moveTo>
                  <a:cubicBezTo>
                    <a:pt x="2" y="5"/>
                    <a:pt x="5" y="0"/>
                    <a:pt x="12" y="0"/>
                  </a:cubicBezTo>
                  <a:cubicBezTo>
                    <a:pt x="19"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4"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26" name="Google Shape;1126;p58"/>
            <p:cNvSpPr/>
            <p:nvPr/>
          </p:nvSpPr>
          <p:spPr>
            <a:xfrm>
              <a:off x="5843588" y="4783138"/>
              <a:ext cx="57150" cy="101600"/>
            </a:xfrm>
            <a:custGeom>
              <a:avLst/>
              <a:gdLst/>
              <a:ahLst/>
              <a:cxnLst/>
              <a:rect l="l" t="t" r="r" b="b"/>
              <a:pathLst>
                <a:path w="21" h="37" extrusionOk="0">
                  <a:moveTo>
                    <a:pt x="0" y="0"/>
                  </a:moveTo>
                  <a:cubicBezTo>
                    <a:pt x="5" y="0"/>
                    <a:pt x="5" y="0"/>
                    <a:pt x="5" y="0"/>
                  </a:cubicBezTo>
                  <a:cubicBezTo>
                    <a:pt x="5" y="4"/>
                    <a:pt x="5" y="4"/>
                    <a:pt x="5" y="4"/>
                  </a:cubicBezTo>
                  <a:cubicBezTo>
                    <a:pt x="7" y="2"/>
                    <a:pt x="11" y="0"/>
                    <a:pt x="13" y="0"/>
                  </a:cubicBezTo>
                  <a:cubicBezTo>
                    <a:pt x="18" y="0"/>
                    <a:pt x="21" y="2"/>
                    <a:pt x="21" y="9"/>
                  </a:cubicBezTo>
                  <a:cubicBezTo>
                    <a:pt x="21" y="37"/>
                    <a:pt x="21" y="37"/>
                    <a:pt x="21" y="37"/>
                  </a:cubicBezTo>
                  <a:cubicBezTo>
                    <a:pt x="16" y="37"/>
                    <a:pt x="16" y="37"/>
                    <a:pt x="16" y="37"/>
                  </a:cubicBezTo>
                  <a:cubicBezTo>
                    <a:pt x="16" y="10"/>
                    <a:pt x="16" y="10"/>
                    <a:pt x="16" y="10"/>
                  </a:cubicBezTo>
                  <a:cubicBezTo>
                    <a:pt x="16" y="6"/>
                    <a:pt x="15" y="4"/>
                    <a:pt x="12" y="4"/>
                  </a:cubicBezTo>
                  <a:cubicBezTo>
                    <a:pt x="10" y="4"/>
                    <a:pt x="7" y="6"/>
                    <a:pt x="5" y="8"/>
                  </a:cubicBezTo>
                  <a:cubicBezTo>
                    <a:pt x="5" y="37"/>
                    <a:pt x="5" y="37"/>
                    <a:pt x="5"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27" name="Google Shape;1127;p58"/>
            <p:cNvSpPr/>
            <p:nvPr/>
          </p:nvSpPr>
          <p:spPr>
            <a:xfrm>
              <a:off x="5924550" y="4745038"/>
              <a:ext cx="61912" cy="141288"/>
            </a:xfrm>
            <a:custGeom>
              <a:avLst/>
              <a:gdLst/>
              <a:ahLst/>
              <a:cxnLst/>
              <a:rect l="l" t="t" r="r" b="b"/>
              <a:pathLst>
                <a:path w="23" h="52" extrusionOk="0">
                  <a:moveTo>
                    <a:pt x="18" y="48"/>
                  </a:moveTo>
                  <a:cubicBezTo>
                    <a:pt x="18" y="48"/>
                    <a:pt x="18" y="48"/>
                    <a:pt x="18" y="48"/>
                  </a:cubicBezTo>
                  <a:cubicBezTo>
                    <a:pt x="16" y="50"/>
                    <a:pt x="14" y="52"/>
                    <a:pt x="11" y="52"/>
                  </a:cubicBezTo>
                  <a:cubicBezTo>
                    <a:pt x="5" y="52"/>
                    <a:pt x="0" y="47"/>
                    <a:pt x="0" y="33"/>
                  </a:cubicBezTo>
                  <a:cubicBezTo>
                    <a:pt x="0" y="19"/>
                    <a:pt x="5" y="14"/>
                    <a:pt x="11" y="14"/>
                  </a:cubicBezTo>
                  <a:cubicBezTo>
                    <a:pt x="13" y="14"/>
                    <a:pt x="16" y="15"/>
                    <a:pt x="17" y="17"/>
                  </a:cubicBezTo>
                  <a:cubicBezTo>
                    <a:pt x="17" y="0"/>
                    <a:pt x="17" y="0"/>
                    <a:pt x="17" y="0"/>
                  </a:cubicBezTo>
                  <a:cubicBezTo>
                    <a:pt x="23" y="0"/>
                    <a:pt x="23" y="0"/>
                    <a:pt x="23" y="0"/>
                  </a:cubicBezTo>
                  <a:cubicBezTo>
                    <a:pt x="23" y="41"/>
                    <a:pt x="23" y="41"/>
                    <a:pt x="23" y="41"/>
                  </a:cubicBezTo>
                  <a:cubicBezTo>
                    <a:pt x="23" y="46"/>
                    <a:pt x="23" y="49"/>
                    <a:pt x="23" y="51"/>
                  </a:cubicBezTo>
                  <a:cubicBezTo>
                    <a:pt x="19" y="51"/>
                    <a:pt x="19" y="51"/>
                    <a:pt x="19" y="51"/>
                  </a:cubicBezTo>
                  <a:lnTo>
                    <a:pt x="18" y="48"/>
                  </a:lnTo>
                  <a:close/>
                  <a:moveTo>
                    <a:pt x="17" y="21"/>
                  </a:moveTo>
                  <a:cubicBezTo>
                    <a:pt x="16" y="20"/>
                    <a:pt x="14" y="18"/>
                    <a:pt x="12" y="18"/>
                  </a:cubicBezTo>
                  <a:cubicBezTo>
                    <a:pt x="8" y="18"/>
                    <a:pt x="5" y="21"/>
                    <a:pt x="5" y="33"/>
                  </a:cubicBezTo>
                  <a:cubicBezTo>
                    <a:pt x="5" y="44"/>
                    <a:pt x="8" y="48"/>
                    <a:pt x="12" y="48"/>
                  </a:cubicBezTo>
                  <a:cubicBezTo>
                    <a:pt x="14" y="48"/>
                    <a:pt x="16" y="46"/>
                    <a:pt x="17" y="44"/>
                  </a:cubicBezTo>
                  <a:lnTo>
                    <a:pt x="17" y="2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28" name="Google Shape;1128;p58"/>
            <p:cNvSpPr/>
            <p:nvPr/>
          </p:nvSpPr>
          <p:spPr>
            <a:xfrm>
              <a:off x="6048375" y="4741863"/>
              <a:ext cx="71437" cy="144463"/>
            </a:xfrm>
            <a:custGeom>
              <a:avLst/>
              <a:gdLst/>
              <a:ahLst/>
              <a:cxnLst/>
              <a:rect l="l" t="t" r="r" b="b"/>
              <a:pathLst>
                <a:path w="27" h="53" extrusionOk="0">
                  <a:moveTo>
                    <a:pt x="21" y="14"/>
                  </a:moveTo>
                  <a:cubicBezTo>
                    <a:pt x="21" y="9"/>
                    <a:pt x="18" y="5"/>
                    <a:pt x="13" y="5"/>
                  </a:cubicBezTo>
                  <a:cubicBezTo>
                    <a:pt x="9" y="5"/>
                    <a:pt x="6" y="8"/>
                    <a:pt x="6" y="12"/>
                  </a:cubicBezTo>
                  <a:cubicBezTo>
                    <a:pt x="6" y="23"/>
                    <a:pt x="27" y="23"/>
                    <a:pt x="27" y="40"/>
                  </a:cubicBezTo>
                  <a:cubicBezTo>
                    <a:pt x="27" y="48"/>
                    <a:pt x="22" y="53"/>
                    <a:pt x="13" y="53"/>
                  </a:cubicBezTo>
                  <a:cubicBezTo>
                    <a:pt x="5" y="53"/>
                    <a:pt x="1" y="47"/>
                    <a:pt x="0" y="39"/>
                  </a:cubicBezTo>
                  <a:cubicBezTo>
                    <a:pt x="6" y="39"/>
                    <a:pt x="6" y="39"/>
                    <a:pt x="6" y="39"/>
                  </a:cubicBezTo>
                  <a:cubicBezTo>
                    <a:pt x="6" y="45"/>
                    <a:pt x="9" y="48"/>
                    <a:pt x="14" y="48"/>
                  </a:cubicBezTo>
                  <a:cubicBezTo>
                    <a:pt x="19" y="48"/>
                    <a:pt x="22" y="45"/>
                    <a:pt x="22" y="40"/>
                  </a:cubicBezTo>
                  <a:cubicBezTo>
                    <a:pt x="22" y="28"/>
                    <a:pt x="1" y="27"/>
                    <a:pt x="1" y="12"/>
                  </a:cubicBezTo>
                  <a:cubicBezTo>
                    <a:pt x="1" y="5"/>
                    <a:pt x="6" y="0"/>
                    <a:pt x="13" y="0"/>
                  </a:cubicBezTo>
                  <a:cubicBezTo>
                    <a:pt x="21" y="0"/>
                    <a:pt x="26" y="5"/>
                    <a:pt x="26" y="14"/>
                  </a:cubicBezTo>
                  <a:lnTo>
                    <a:pt x="21"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29" name="Google Shape;1129;p58"/>
            <p:cNvSpPr/>
            <p:nvPr/>
          </p:nvSpPr>
          <p:spPr>
            <a:xfrm>
              <a:off x="6134100" y="4783138"/>
              <a:ext cx="58737" cy="103188"/>
            </a:xfrm>
            <a:custGeom>
              <a:avLst/>
              <a:gdLst/>
              <a:ahLst/>
              <a:cxnLst/>
              <a:rect l="l" t="t" r="r" b="b"/>
              <a:pathLst>
                <a:path w="22" h="38" extrusionOk="0">
                  <a:moveTo>
                    <a:pt x="17" y="11"/>
                  </a:moveTo>
                  <a:cubicBezTo>
                    <a:pt x="17" y="6"/>
                    <a:pt x="14" y="4"/>
                    <a:pt x="11" y="4"/>
                  </a:cubicBezTo>
                  <a:cubicBezTo>
                    <a:pt x="7" y="4"/>
                    <a:pt x="5" y="7"/>
                    <a:pt x="5" y="19"/>
                  </a:cubicBezTo>
                  <a:cubicBezTo>
                    <a:pt x="5" y="31"/>
                    <a:pt x="7" y="34"/>
                    <a:pt x="11" y="34"/>
                  </a:cubicBezTo>
                  <a:cubicBezTo>
                    <a:pt x="15" y="34"/>
                    <a:pt x="16" y="32"/>
                    <a:pt x="17" y="26"/>
                  </a:cubicBezTo>
                  <a:cubicBezTo>
                    <a:pt x="22" y="26"/>
                    <a:pt x="22" y="26"/>
                    <a:pt x="22" y="26"/>
                  </a:cubicBezTo>
                  <a:cubicBezTo>
                    <a:pt x="21" y="33"/>
                    <a:pt x="18" y="38"/>
                    <a:pt x="11" y="38"/>
                  </a:cubicBezTo>
                  <a:cubicBezTo>
                    <a:pt x="3" y="38"/>
                    <a:pt x="0" y="32"/>
                    <a:pt x="0" y="19"/>
                  </a:cubicBezTo>
                  <a:cubicBezTo>
                    <a:pt x="0" y="5"/>
                    <a:pt x="3" y="0"/>
                    <a:pt x="11" y="0"/>
                  </a:cubicBezTo>
                  <a:cubicBezTo>
                    <a:pt x="18" y="0"/>
                    <a:pt x="21" y="4"/>
                    <a:pt x="22" y="11"/>
                  </a:cubicBezTo>
                  <a:lnTo>
                    <a:pt x="17" y="1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30" name="Google Shape;1130;p58"/>
            <p:cNvSpPr/>
            <p:nvPr/>
          </p:nvSpPr>
          <p:spPr>
            <a:xfrm>
              <a:off x="6215063" y="4745038"/>
              <a:ext cx="58737" cy="139700"/>
            </a:xfrm>
            <a:custGeom>
              <a:avLst/>
              <a:gdLst/>
              <a:ahLst/>
              <a:cxnLst/>
              <a:rect l="l" t="t" r="r" b="b"/>
              <a:pathLst>
                <a:path w="22" h="51" extrusionOk="0">
                  <a:moveTo>
                    <a:pt x="0" y="0"/>
                  </a:moveTo>
                  <a:cubicBezTo>
                    <a:pt x="5" y="0"/>
                    <a:pt x="5" y="0"/>
                    <a:pt x="5" y="0"/>
                  </a:cubicBezTo>
                  <a:cubicBezTo>
                    <a:pt x="5" y="18"/>
                    <a:pt x="5" y="18"/>
                    <a:pt x="5" y="18"/>
                  </a:cubicBezTo>
                  <a:cubicBezTo>
                    <a:pt x="8" y="16"/>
                    <a:pt x="11" y="14"/>
                    <a:pt x="14" y="14"/>
                  </a:cubicBezTo>
                  <a:cubicBezTo>
                    <a:pt x="19" y="14"/>
                    <a:pt x="22" y="16"/>
                    <a:pt x="22" y="23"/>
                  </a:cubicBezTo>
                  <a:cubicBezTo>
                    <a:pt x="22" y="51"/>
                    <a:pt x="22" y="51"/>
                    <a:pt x="22" y="51"/>
                  </a:cubicBezTo>
                  <a:cubicBezTo>
                    <a:pt x="17" y="51"/>
                    <a:pt x="17" y="51"/>
                    <a:pt x="17" y="51"/>
                  </a:cubicBezTo>
                  <a:cubicBezTo>
                    <a:pt x="17" y="24"/>
                    <a:pt x="17" y="24"/>
                    <a:pt x="17" y="24"/>
                  </a:cubicBezTo>
                  <a:cubicBezTo>
                    <a:pt x="17" y="20"/>
                    <a:pt x="15" y="18"/>
                    <a:pt x="12" y="18"/>
                  </a:cubicBezTo>
                  <a:cubicBezTo>
                    <a:pt x="10" y="18"/>
                    <a:pt x="8" y="20"/>
                    <a:pt x="5" y="22"/>
                  </a:cubicBezTo>
                  <a:cubicBezTo>
                    <a:pt x="5" y="51"/>
                    <a:pt x="5" y="51"/>
                    <a:pt x="5" y="51"/>
                  </a:cubicBezTo>
                  <a:cubicBezTo>
                    <a:pt x="0" y="51"/>
                    <a:pt x="0" y="51"/>
                    <a:pt x="0" y="51"/>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31" name="Google Shape;1131;p58"/>
            <p:cNvSpPr/>
            <p:nvPr/>
          </p:nvSpPr>
          <p:spPr>
            <a:xfrm>
              <a:off x="6292850" y="4783138"/>
              <a:ext cx="60325" cy="103188"/>
            </a:xfrm>
            <a:custGeom>
              <a:avLst/>
              <a:gdLst/>
              <a:ahLst/>
              <a:cxnLst/>
              <a:rect l="l" t="t" r="r" b="b"/>
              <a:pathLst>
                <a:path w="23" h="38" extrusionOk="0">
                  <a:moveTo>
                    <a:pt x="12" y="0"/>
                  </a:moveTo>
                  <a:cubicBezTo>
                    <a:pt x="19" y="0"/>
                    <a:pt x="23" y="5"/>
                    <a:pt x="23" y="19"/>
                  </a:cubicBezTo>
                  <a:cubicBezTo>
                    <a:pt x="23" y="32"/>
                    <a:pt x="19" y="38"/>
                    <a:pt x="12" y="38"/>
                  </a:cubicBezTo>
                  <a:cubicBezTo>
                    <a:pt x="4" y="38"/>
                    <a:pt x="0" y="32"/>
                    <a:pt x="0" y="19"/>
                  </a:cubicBezTo>
                  <a:cubicBezTo>
                    <a:pt x="0" y="5"/>
                    <a:pt x="4" y="0"/>
                    <a:pt x="12" y="0"/>
                  </a:cubicBezTo>
                  <a:close/>
                  <a:moveTo>
                    <a:pt x="12" y="34"/>
                  </a:moveTo>
                  <a:cubicBezTo>
                    <a:pt x="16" y="34"/>
                    <a:pt x="18" y="31"/>
                    <a:pt x="18" y="19"/>
                  </a:cubicBezTo>
                  <a:cubicBezTo>
                    <a:pt x="18" y="7"/>
                    <a:pt x="16" y="4"/>
                    <a:pt x="12" y="4"/>
                  </a:cubicBezTo>
                  <a:cubicBezTo>
                    <a:pt x="7" y="4"/>
                    <a:pt x="5" y="7"/>
                    <a:pt x="5" y="19"/>
                  </a:cubicBezTo>
                  <a:cubicBezTo>
                    <a:pt x="5" y="31"/>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32" name="Google Shape;1132;p58"/>
            <p:cNvSpPr/>
            <p:nvPr/>
          </p:nvSpPr>
          <p:spPr>
            <a:xfrm>
              <a:off x="6375400" y="4745038"/>
              <a:ext cx="12700" cy="1397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33" name="Google Shape;1133;p58"/>
            <p:cNvSpPr/>
            <p:nvPr/>
          </p:nvSpPr>
          <p:spPr>
            <a:xfrm>
              <a:off x="6413500" y="4783138"/>
              <a:ext cx="61912" cy="103188"/>
            </a:xfrm>
            <a:custGeom>
              <a:avLst/>
              <a:gdLst/>
              <a:ahLst/>
              <a:cxnLst/>
              <a:rect l="l" t="t" r="r" b="b"/>
              <a:pathLst>
                <a:path w="23" h="38" extrusionOk="0">
                  <a:moveTo>
                    <a:pt x="1" y="10"/>
                  </a:moveTo>
                  <a:cubicBezTo>
                    <a:pt x="2" y="5"/>
                    <a:pt x="5" y="0"/>
                    <a:pt x="12" y="0"/>
                  </a:cubicBezTo>
                  <a:cubicBezTo>
                    <a:pt x="18"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3"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34" name="Google Shape;1134;p58"/>
            <p:cNvSpPr/>
            <p:nvPr/>
          </p:nvSpPr>
          <p:spPr>
            <a:xfrm>
              <a:off x="6499225" y="4783138"/>
              <a:ext cx="39687" cy="101600"/>
            </a:xfrm>
            <a:custGeom>
              <a:avLst/>
              <a:gdLst/>
              <a:ahLst/>
              <a:cxnLst/>
              <a:rect l="l" t="t" r="r" b="b"/>
              <a:pathLst>
                <a:path w="15" h="37" extrusionOk="0">
                  <a:moveTo>
                    <a:pt x="0" y="0"/>
                  </a:moveTo>
                  <a:cubicBezTo>
                    <a:pt x="6" y="0"/>
                    <a:pt x="6" y="0"/>
                    <a:pt x="6" y="0"/>
                  </a:cubicBezTo>
                  <a:cubicBezTo>
                    <a:pt x="6" y="5"/>
                    <a:pt x="6" y="5"/>
                    <a:pt x="6" y="5"/>
                  </a:cubicBezTo>
                  <a:cubicBezTo>
                    <a:pt x="6" y="5"/>
                    <a:pt x="6" y="5"/>
                    <a:pt x="6" y="5"/>
                  </a:cubicBezTo>
                  <a:cubicBezTo>
                    <a:pt x="9" y="0"/>
                    <a:pt x="11" y="0"/>
                    <a:pt x="15" y="0"/>
                  </a:cubicBezTo>
                  <a:cubicBezTo>
                    <a:pt x="15" y="4"/>
                    <a:pt x="15" y="4"/>
                    <a:pt x="15" y="4"/>
                  </a:cubicBezTo>
                  <a:cubicBezTo>
                    <a:pt x="11" y="4"/>
                    <a:pt x="8" y="6"/>
                    <a:pt x="6" y="11"/>
                  </a:cubicBezTo>
                  <a:cubicBezTo>
                    <a:pt x="6" y="37"/>
                    <a:pt x="6" y="37"/>
                    <a:pt x="6"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35" name="Google Shape;1135;p58"/>
            <p:cNvSpPr/>
            <p:nvPr/>
          </p:nvSpPr>
          <p:spPr>
            <a:xfrm>
              <a:off x="6546850" y="4783138"/>
              <a:ext cx="58737" cy="103188"/>
            </a:xfrm>
            <a:custGeom>
              <a:avLst/>
              <a:gdLst/>
              <a:ahLst/>
              <a:cxnLst/>
              <a:rect l="l" t="t" r="r" b="b"/>
              <a:pathLst>
                <a:path w="22" h="38" extrusionOk="0">
                  <a:moveTo>
                    <a:pt x="17" y="10"/>
                  </a:moveTo>
                  <a:cubicBezTo>
                    <a:pt x="16" y="6"/>
                    <a:pt x="15" y="4"/>
                    <a:pt x="11" y="4"/>
                  </a:cubicBezTo>
                  <a:cubicBezTo>
                    <a:pt x="8" y="4"/>
                    <a:pt x="6" y="6"/>
                    <a:pt x="6" y="8"/>
                  </a:cubicBezTo>
                  <a:cubicBezTo>
                    <a:pt x="6" y="16"/>
                    <a:pt x="22" y="16"/>
                    <a:pt x="22" y="28"/>
                  </a:cubicBezTo>
                  <a:cubicBezTo>
                    <a:pt x="22" y="34"/>
                    <a:pt x="18" y="38"/>
                    <a:pt x="12" y="38"/>
                  </a:cubicBezTo>
                  <a:cubicBezTo>
                    <a:pt x="5" y="38"/>
                    <a:pt x="2" y="34"/>
                    <a:pt x="0" y="28"/>
                  </a:cubicBezTo>
                  <a:cubicBezTo>
                    <a:pt x="5" y="27"/>
                    <a:pt x="5" y="27"/>
                    <a:pt x="5" y="27"/>
                  </a:cubicBezTo>
                  <a:cubicBezTo>
                    <a:pt x="6" y="31"/>
                    <a:pt x="8" y="34"/>
                    <a:pt x="12" y="34"/>
                  </a:cubicBezTo>
                  <a:cubicBezTo>
                    <a:pt x="15" y="34"/>
                    <a:pt x="17" y="31"/>
                    <a:pt x="17" y="28"/>
                  </a:cubicBezTo>
                  <a:cubicBezTo>
                    <a:pt x="17" y="20"/>
                    <a:pt x="1" y="19"/>
                    <a:pt x="1" y="9"/>
                  </a:cubicBezTo>
                  <a:cubicBezTo>
                    <a:pt x="1" y="4"/>
                    <a:pt x="5" y="0"/>
                    <a:pt x="11" y="0"/>
                  </a:cubicBezTo>
                  <a:cubicBezTo>
                    <a:pt x="17" y="0"/>
                    <a:pt x="20" y="3"/>
                    <a:pt x="21" y="8"/>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gr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Key Information w/ Para &amp; Images - ISS">
  <p:cSld name="Key Information w/ Para &amp; Images - ISS">
    <p:spTree>
      <p:nvGrpSpPr>
        <p:cNvPr id="1" name="Shape 1136"/>
        <p:cNvGrpSpPr/>
        <p:nvPr/>
      </p:nvGrpSpPr>
      <p:grpSpPr>
        <a:xfrm>
          <a:off x="0" y="0"/>
          <a:ext cx="0" cy="0"/>
          <a:chOff x="0" y="0"/>
          <a:chExt cx="0" cy="0"/>
        </a:xfrm>
      </p:grpSpPr>
      <p:sp>
        <p:nvSpPr>
          <p:cNvPr id="1137" name="Google Shape;1137;p59"/>
          <p:cNvSpPr>
            <a:spLocks noGrp="1"/>
          </p:cNvSpPr>
          <p:nvPr>
            <p:ph type="pic" idx="2"/>
          </p:nvPr>
        </p:nvSpPr>
        <p:spPr>
          <a:xfrm>
            <a:off x="9822660" y="0"/>
            <a:ext cx="3487737" cy="6858000"/>
          </a:xfrm>
          <a:prstGeom prst="rect">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2800"/>
              <a:buFont typeface="Arial"/>
              <a:buNone/>
              <a:defRPr sz="28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1138" name="Google Shape;1138;p59"/>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1139" name="Google Shape;1139;p59"/>
          <p:cNvSpPr txBox="1">
            <a:spLocks noGrp="1"/>
          </p:cNvSpPr>
          <p:nvPr>
            <p:ph type="title"/>
          </p:nvPr>
        </p:nvSpPr>
        <p:spPr>
          <a:xfrm>
            <a:off x="762001" y="458636"/>
            <a:ext cx="5334000" cy="1628775"/>
          </a:xfrm>
          <a:prstGeom prst="rect">
            <a:avLst/>
          </a:prstGeom>
          <a:noFill/>
          <a:ln>
            <a:noFill/>
          </a:ln>
        </p:spPr>
        <p:txBody>
          <a:bodyPr spcFirstLastPara="1" wrap="square" lIns="0" tIns="0" rIns="0" bIns="91425" anchor="t" anchorCtr="0">
            <a:noAutofit/>
          </a:bodyPr>
          <a:lstStyle>
            <a:lvl1pPr lvl="0" algn="l">
              <a:lnSpc>
                <a:spcPct val="100000"/>
              </a:lnSpc>
              <a:spcBef>
                <a:spcPts val="0"/>
              </a:spcBef>
              <a:spcAft>
                <a:spcPts val="0"/>
              </a:spcAft>
              <a:buClr>
                <a:schemeClr val="dk1"/>
              </a:buClr>
              <a:buSzPts val="3600"/>
              <a:buFont typeface="Montserrat"/>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0" name="Google Shape;1140;p59"/>
          <p:cNvSpPr txBox="1">
            <a:spLocks noGrp="1"/>
          </p:cNvSpPr>
          <p:nvPr>
            <p:ph type="body" idx="1"/>
          </p:nvPr>
        </p:nvSpPr>
        <p:spPr>
          <a:xfrm>
            <a:off x="1074532" y="2400322"/>
            <a:ext cx="2649743"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141" name="Google Shape;1141;p59"/>
          <p:cNvSpPr/>
          <p:nvPr/>
        </p:nvSpPr>
        <p:spPr>
          <a:xfrm>
            <a:off x="762001" y="2400322"/>
            <a:ext cx="223138" cy="223138"/>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42" name="Google Shape;1142;p59"/>
          <p:cNvSpPr txBox="1">
            <a:spLocks noGrp="1"/>
          </p:cNvSpPr>
          <p:nvPr>
            <p:ph type="body" idx="3"/>
          </p:nvPr>
        </p:nvSpPr>
        <p:spPr>
          <a:xfrm>
            <a:off x="1074532" y="2731126"/>
            <a:ext cx="2649743"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143" name="Google Shape;1143;p59"/>
          <p:cNvSpPr/>
          <p:nvPr/>
        </p:nvSpPr>
        <p:spPr>
          <a:xfrm>
            <a:off x="762001" y="2731126"/>
            <a:ext cx="223138" cy="223138"/>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44" name="Google Shape;1144;p59"/>
          <p:cNvSpPr txBox="1">
            <a:spLocks noGrp="1"/>
          </p:cNvSpPr>
          <p:nvPr>
            <p:ph type="body" idx="4"/>
          </p:nvPr>
        </p:nvSpPr>
        <p:spPr>
          <a:xfrm>
            <a:off x="1074532" y="3061930"/>
            <a:ext cx="2649743"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145" name="Google Shape;1145;p59"/>
          <p:cNvSpPr/>
          <p:nvPr/>
        </p:nvSpPr>
        <p:spPr>
          <a:xfrm>
            <a:off x="762001" y="3056365"/>
            <a:ext cx="223138" cy="223138"/>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46" name="Google Shape;1146;p59"/>
          <p:cNvSpPr txBox="1">
            <a:spLocks noGrp="1"/>
          </p:cNvSpPr>
          <p:nvPr>
            <p:ph type="body" idx="5"/>
          </p:nvPr>
        </p:nvSpPr>
        <p:spPr>
          <a:xfrm>
            <a:off x="1074532" y="3392734"/>
            <a:ext cx="2649743"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147" name="Google Shape;1147;p59"/>
          <p:cNvSpPr/>
          <p:nvPr/>
        </p:nvSpPr>
        <p:spPr>
          <a:xfrm>
            <a:off x="762001" y="3381604"/>
            <a:ext cx="223138" cy="223138"/>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48" name="Google Shape;1148;p59"/>
          <p:cNvSpPr txBox="1">
            <a:spLocks noGrp="1"/>
          </p:cNvSpPr>
          <p:nvPr>
            <p:ph type="body" idx="6"/>
          </p:nvPr>
        </p:nvSpPr>
        <p:spPr>
          <a:xfrm>
            <a:off x="1074532" y="3723538"/>
            <a:ext cx="2649743"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149" name="Google Shape;1149;p59"/>
          <p:cNvSpPr/>
          <p:nvPr/>
        </p:nvSpPr>
        <p:spPr>
          <a:xfrm>
            <a:off x="762001" y="3704439"/>
            <a:ext cx="223138" cy="223138"/>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50" name="Google Shape;1150;p59"/>
          <p:cNvSpPr txBox="1">
            <a:spLocks noGrp="1"/>
          </p:cNvSpPr>
          <p:nvPr>
            <p:ph type="body" idx="7"/>
          </p:nvPr>
        </p:nvSpPr>
        <p:spPr>
          <a:xfrm>
            <a:off x="1074532" y="4054342"/>
            <a:ext cx="2649743"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151" name="Google Shape;1151;p59"/>
          <p:cNvSpPr/>
          <p:nvPr/>
        </p:nvSpPr>
        <p:spPr>
          <a:xfrm>
            <a:off x="762001" y="4048003"/>
            <a:ext cx="223138" cy="223138"/>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52" name="Google Shape;1152;p59"/>
          <p:cNvSpPr txBox="1">
            <a:spLocks noGrp="1"/>
          </p:cNvSpPr>
          <p:nvPr>
            <p:ph type="body" idx="8"/>
          </p:nvPr>
        </p:nvSpPr>
        <p:spPr>
          <a:xfrm>
            <a:off x="1074532" y="4385146"/>
            <a:ext cx="2649743"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153" name="Google Shape;1153;p59"/>
          <p:cNvSpPr/>
          <p:nvPr/>
        </p:nvSpPr>
        <p:spPr>
          <a:xfrm>
            <a:off x="762001" y="4381244"/>
            <a:ext cx="223138" cy="223138"/>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54" name="Google Shape;1154;p59"/>
          <p:cNvSpPr txBox="1">
            <a:spLocks noGrp="1"/>
          </p:cNvSpPr>
          <p:nvPr>
            <p:ph type="body" idx="9"/>
          </p:nvPr>
        </p:nvSpPr>
        <p:spPr>
          <a:xfrm>
            <a:off x="1074532" y="4724493"/>
            <a:ext cx="2649743"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155" name="Google Shape;1155;p59"/>
          <p:cNvSpPr/>
          <p:nvPr/>
        </p:nvSpPr>
        <p:spPr>
          <a:xfrm>
            <a:off x="762001" y="4724493"/>
            <a:ext cx="223138" cy="223138"/>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56" name="Google Shape;1156;p59"/>
          <p:cNvSpPr txBox="1">
            <a:spLocks noGrp="1"/>
          </p:cNvSpPr>
          <p:nvPr>
            <p:ph type="body" idx="13"/>
          </p:nvPr>
        </p:nvSpPr>
        <p:spPr>
          <a:xfrm>
            <a:off x="1074532" y="5056518"/>
            <a:ext cx="2649743"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157" name="Google Shape;1157;p59"/>
          <p:cNvSpPr/>
          <p:nvPr/>
        </p:nvSpPr>
        <p:spPr>
          <a:xfrm>
            <a:off x="762001" y="5056518"/>
            <a:ext cx="223138" cy="223138"/>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58" name="Google Shape;1158;p59"/>
          <p:cNvSpPr txBox="1">
            <a:spLocks noGrp="1"/>
          </p:cNvSpPr>
          <p:nvPr>
            <p:ph type="body" idx="14"/>
          </p:nvPr>
        </p:nvSpPr>
        <p:spPr>
          <a:xfrm>
            <a:off x="1074532" y="5374816"/>
            <a:ext cx="2649743" cy="223138"/>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159" name="Google Shape;1159;p59"/>
          <p:cNvSpPr/>
          <p:nvPr/>
        </p:nvSpPr>
        <p:spPr>
          <a:xfrm>
            <a:off x="762001" y="5374816"/>
            <a:ext cx="223138" cy="223138"/>
          </a:xfrm>
          <a:custGeom>
            <a:avLst/>
            <a:gdLst/>
            <a:ahLst/>
            <a:cxnLst/>
            <a:rect l="l" t="t" r="r" b="b"/>
            <a:pathLst>
              <a:path w="603" h="603" extrusionOk="0">
                <a:moveTo>
                  <a:pt x="302" y="603"/>
                </a:moveTo>
                <a:cubicBezTo>
                  <a:pt x="136" y="603"/>
                  <a:pt x="0" y="468"/>
                  <a:pt x="0" y="302"/>
                </a:cubicBezTo>
                <a:cubicBezTo>
                  <a:pt x="0" y="135"/>
                  <a:pt x="136" y="0"/>
                  <a:pt x="302" y="0"/>
                </a:cubicBezTo>
                <a:cubicBezTo>
                  <a:pt x="468" y="0"/>
                  <a:pt x="603" y="135"/>
                  <a:pt x="603" y="302"/>
                </a:cubicBezTo>
                <a:cubicBezTo>
                  <a:pt x="603" y="468"/>
                  <a:pt x="468" y="603"/>
                  <a:pt x="302" y="603"/>
                </a:cubicBezTo>
                <a:close/>
                <a:moveTo>
                  <a:pt x="302" y="163"/>
                </a:moveTo>
                <a:cubicBezTo>
                  <a:pt x="225" y="163"/>
                  <a:pt x="163" y="225"/>
                  <a:pt x="163" y="302"/>
                </a:cubicBezTo>
                <a:cubicBezTo>
                  <a:pt x="163" y="379"/>
                  <a:pt x="225" y="441"/>
                  <a:pt x="302" y="441"/>
                </a:cubicBezTo>
                <a:cubicBezTo>
                  <a:pt x="379" y="441"/>
                  <a:pt x="441" y="379"/>
                  <a:pt x="441" y="302"/>
                </a:cubicBezTo>
                <a:cubicBezTo>
                  <a:pt x="441" y="225"/>
                  <a:pt x="379" y="163"/>
                  <a:pt x="302" y="163"/>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60" name="Google Shape;1160;p59"/>
          <p:cNvSpPr txBox="1">
            <a:spLocks noGrp="1"/>
          </p:cNvSpPr>
          <p:nvPr>
            <p:ph type="body" idx="15"/>
          </p:nvPr>
        </p:nvSpPr>
        <p:spPr>
          <a:xfrm>
            <a:off x="4106779" y="2408638"/>
            <a:ext cx="2962275"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161" name="Google Shape;1161;p59"/>
          <p:cNvSpPr txBox="1">
            <a:spLocks noGrp="1"/>
          </p:cNvSpPr>
          <p:nvPr>
            <p:ph type="body" idx="16"/>
          </p:nvPr>
        </p:nvSpPr>
        <p:spPr>
          <a:xfrm>
            <a:off x="4106779" y="2569584"/>
            <a:ext cx="2962275" cy="230832"/>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000"/>
              <a:buNone/>
              <a:defRPr sz="100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162" name="Google Shape;1162;p59"/>
          <p:cNvSpPr txBox="1">
            <a:spLocks noGrp="1"/>
          </p:cNvSpPr>
          <p:nvPr>
            <p:ph type="body" idx="17"/>
          </p:nvPr>
        </p:nvSpPr>
        <p:spPr>
          <a:xfrm>
            <a:off x="7451558" y="2384948"/>
            <a:ext cx="3659188" cy="184636"/>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163" name="Google Shape;1163;p59"/>
          <p:cNvSpPr>
            <a:spLocks noGrp="1"/>
          </p:cNvSpPr>
          <p:nvPr>
            <p:ph type="pic" idx="18"/>
          </p:nvPr>
        </p:nvSpPr>
        <p:spPr>
          <a:xfrm>
            <a:off x="7450934" y="2730500"/>
            <a:ext cx="3487737" cy="2105025"/>
          </a:xfrm>
          <a:prstGeom prst="rect">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1164" name="Google Shape;1164;p59"/>
          <p:cNvSpPr/>
          <p:nvPr/>
        </p:nvSpPr>
        <p:spPr>
          <a:xfrm>
            <a:off x="0" y="6177491"/>
            <a:ext cx="2099733" cy="41563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grpSp>
        <p:nvGrpSpPr>
          <p:cNvPr id="1165" name="Google Shape;1165;p59"/>
          <p:cNvGrpSpPr/>
          <p:nvPr/>
        </p:nvGrpSpPr>
        <p:grpSpPr>
          <a:xfrm>
            <a:off x="125267" y="6250614"/>
            <a:ext cx="1849198" cy="281373"/>
            <a:chOff x="4910138" y="4533900"/>
            <a:chExt cx="2316162" cy="352426"/>
          </a:xfrm>
        </p:grpSpPr>
        <p:sp>
          <p:nvSpPr>
            <p:cNvPr id="1166" name="Google Shape;1166;p59"/>
            <p:cNvSpPr/>
            <p:nvPr/>
          </p:nvSpPr>
          <p:spPr>
            <a:xfrm>
              <a:off x="5645150" y="4537075"/>
              <a:ext cx="14287" cy="34925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67" name="Google Shape;1167;p59"/>
            <p:cNvSpPr/>
            <p:nvPr/>
          </p:nvSpPr>
          <p:spPr>
            <a:xfrm>
              <a:off x="4910138" y="4537075"/>
              <a:ext cx="177800" cy="349250"/>
            </a:xfrm>
            <a:custGeom>
              <a:avLst/>
              <a:gdLst/>
              <a:ahLst/>
              <a:cxnLst/>
              <a:rect l="l" t="t" r="r" b="b"/>
              <a:pathLst>
                <a:path w="66" h="128" extrusionOk="0">
                  <a:moveTo>
                    <a:pt x="0" y="0"/>
                  </a:moveTo>
                  <a:cubicBezTo>
                    <a:pt x="22" y="0"/>
                    <a:pt x="22" y="0"/>
                    <a:pt x="22" y="0"/>
                  </a:cubicBezTo>
                  <a:cubicBezTo>
                    <a:pt x="22" y="95"/>
                    <a:pt x="22" y="95"/>
                    <a:pt x="22" y="95"/>
                  </a:cubicBezTo>
                  <a:cubicBezTo>
                    <a:pt x="22" y="104"/>
                    <a:pt x="25" y="109"/>
                    <a:pt x="33" y="109"/>
                  </a:cubicBezTo>
                  <a:cubicBezTo>
                    <a:pt x="41" y="109"/>
                    <a:pt x="45" y="104"/>
                    <a:pt x="45" y="95"/>
                  </a:cubicBezTo>
                  <a:cubicBezTo>
                    <a:pt x="45" y="0"/>
                    <a:pt x="45" y="0"/>
                    <a:pt x="45" y="0"/>
                  </a:cubicBezTo>
                  <a:cubicBezTo>
                    <a:pt x="66" y="0"/>
                    <a:pt x="66" y="0"/>
                    <a:pt x="66" y="0"/>
                  </a:cubicBezTo>
                  <a:cubicBezTo>
                    <a:pt x="66" y="94"/>
                    <a:pt x="66" y="94"/>
                    <a:pt x="66" y="94"/>
                  </a:cubicBezTo>
                  <a:cubicBezTo>
                    <a:pt x="66" y="116"/>
                    <a:pt x="54" y="128"/>
                    <a:pt x="33" y="128"/>
                  </a:cubicBezTo>
                  <a:cubicBezTo>
                    <a:pt x="13" y="128"/>
                    <a:pt x="0" y="116"/>
                    <a:pt x="0" y="94"/>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68" name="Google Shape;1168;p59"/>
            <p:cNvSpPr/>
            <p:nvPr/>
          </p:nvSpPr>
          <p:spPr>
            <a:xfrm>
              <a:off x="5143500" y="4533900"/>
              <a:ext cx="174625" cy="352425"/>
            </a:xfrm>
            <a:custGeom>
              <a:avLst/>
              <a:gdLst/>
              <a:ahLst/>
              <a:cxnLst/>
              <a:rect l="l" t="t" r="r" b="b"/>
              <a:pathLst>
                <a:path w="65" h="129" extrusionOk="0">
                  <a:moveTo>
                    <a:pt x="43" y="43"/>
                  </a:moveTo>
                  <a:cubicBezTo>
                    <a:pt x="43" y="34"/>
                    <a:pt x="43" y="34"/>
                    <a:pt x="43" y="34"/>
                  </a:cubicBezTo>
                  <a:cubicBezTo>
                    <a:pt x="43" y="23"/>
                    <a:pt x="39" y="18"/>
                    <a:pt x="33" y="18"/>
                  </a:cubicBezTo>
                  <a:cubicBezTo>
                    <a:pt x="24" y="18"/>
                    <a:pt x="22" y="23"/>
                    <a:pt x="22" y="32"/>
                  </a:cubicBezTo>
                  <a:cubicBezTo>
                    <a:pt x="22" y="96"/>
                    <a:pt x="22" y="96"/>
                    <a:pt x="22" y="96"/>
                  </a:cubicBezTo>
                  <a:cubicBezTo>
                    <a:pt x="22" y="105"/>
                    <a:pt x="24" y="110"/>
                    <a:pt x="33" y="110"/>
                  </a:cubicBezTo>
                  <a:cubicBezTo>
                    <a:pt x="41" y="110"/>
                    <a:pt x="43" y="105"/>
                    <a:pt x="43" y="97"/>
                  </a:cubicBezTo>
                  <a:cubicBezTo>
                    <a:pt x="43" y="82"/>
                    <a:pt x="43" y="82"/>
                    <a:pt x="43" y="82"/>
                  </a:cubicBezTo>
                  <a:cubicBezTo>
                    <a:pt x="65" y="82"/>
                    <a:pt x="65" y="82"/>
                    <a:pt x="65" y="82"/>
                  </a:cubicBezTo>
                  <a:cubicBezTo>
                    <a:pt x="65" y="96"/>
                    <a:pt x="65" y="96"/>
                    <a:pt x="65" y="96"/>
                  </a:cubicBezTo>
                  <a:cubicBezTo>
                    <a:pt x="65" y="114"/>
                    <a:pt x="55" y="129"/>
                    <a:pt x="33" y="129"/>
                  </a:cubicBezTo>
                  <a:cubicBezTo>
                    <a:pt x="10" y="129"/>
                    <a:pt x="0" y="114"/>
                    <a:pt x="0" y="96"/>
                  </a:cubicBezTo>
                  <a:cubicBezTo>
                    <a:pt x="0" y="32"/>
                    <a:pt x="0" y="32"/>
                    <a:pt x="0" y="32"/>
                  </a:cubicBezTo>
                  <a:cubicBezTo>
                    <a:pt x="0" y="14"/>
                    <a:pt x="10" y="0"/>
                    <a:pt x="33" y="0"/>
                  </a:cubicBezTo>
                  <a:cubicBezTo>
                    <a:pt x="55" y="0"/>
                    <a:pt x="65" y="15"/>
                    <a:pt x="65" y="34"/>
                  </a:cubicBezTo>
                  <a:cubicBezTo>
                    <a:pt x="65" y="43"/>
                    <a:pt x="65" y="43"/>
                    <a:pt x="65" y="43"/>
                  </a:cubicBezTo>
                  <a:lnTo>
                    <a:pt x="43" y="4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69" name="Google Shape;1169;p59"/>
            <p:cNvSpPr/>
            <p:nvPr/>
          </p:nvSpPr>
          <p:spPr>
            <a:xfrm>
              <a:off x="5375275" y="4537075"/>
              <a:ext cx="190500" cy="349250"/>
            </a:xfrm>
            <a:custGeom>
              <a:avLst/>
              <a:gdLst/>
              <a:ahLst/>
              <a:cxnLst/>
              <a:rect l="l" t="t" r="r" b="b"/>
              <a:pathLst>
                <a:path w="71" h="128" extrusionOk="0">
                  <a:moveTo>
                    <a:pt x="22" y="0"/>
                  </a:moveTo>
                  <a:cubicBezTo>
                    <a:pt x="0" y="0"/>
                    <a:pt x="0" y="0"/>
                    <a:pt x="0" y="0"/>
                  </a:cubicBezTo>
                  <a:cubicBezTo>
                    <a:pt x="0" y="128"/>
                    <a:pt x="0" y="128"/>
                    <a:pt x="0" y="128"/>
                  </a:cubicBezTo>
                  <a:cubicBezTo>
                    <a:pt x="22" y="128"/>
                    <a:pt x="22" y="128"/>
                    <a:pt x="22" y="128"/>
                  </a:cubicBezTo>
                  <a:lnTo>
                    <a:pt x="22" y="0"/>
                  </a:lnTo>
                  <a:close/>
                  <a:moveTo>
                    <a:pt x="52" y="70"/>
                  </a:moveTo>
                  <a:cubicBezTo>
                    <a:pt x="60" y="67"/>
                    <a:pt x="67" y="58"/>
                    <a:pt x="67" y="38"/>
                  </a:cubicBezTo>
                  <a:cubicBezTo>
                    <a:pt x="67" y="11"/>
                    <a:pt x="55" y="0"/>
                    <a:pt x="30" y="0"/>
                  </a:cubicBezTo>
                  <a:cubicBezTo>
                    <a:pt x="22" y="0"/>
                    <a:pt x="22" y="0"/>
                    <a:pt x="22" y="0"/>
                  </a:cubicBezTo>
                  <a:cubicBezTo>
                    <a:pt x="26" y="22"/>
                    <a:pt x="26" y="22"/>
                    <a:pt x="26" y="22"/>
                  </a:cubicBezTo>
                  <a:cubicBezTo>
                    <a:pt x="39" y="2"/>
                    <a:pt x="39" y="2"/>
                    <a:pt x="39" y="2"/>
                  </a:cubicBezTo>
                  <a:cubicBezTo>
                    <a:pt x="39" y="2"/>
                    <a:pt x="39" y="2"/>
                    <a:pt x="39" y="2"/>
                  </a:cubicBezTo>
                  <a:cubicBezTo>
                    <a:pt x="31" y="26"/>
                    <a:pt x="31" y="26"/>
                    <a:pt x="31" y="26"/>
                  </a:cubicBezTo>
                  <a:cubicBezTo>
                    <a:pt x="53" y="13"/>
                    <a:pt x="53" y="13"/>
                    <a:pt x="53" y="13"/>
                  </a:cubicBezTo>
                  <a:cubicBezTo>
                    <a:pt x="53" y="13"/>
                    <a:pt x="53" y="13"/>
                    <a:pt x="53" y="13"/>
                  </a:cubicBezTo>
                  <a:cubicBezTo>
                    <a:pt x="35" y="31"/>
                    <a:pt x="35" y="31"/>
                    <a:pt x="35" y="31"/>
                  </a:cubicBezTo>
                  <a:cubicBezTo>
                    <a:pt x="65" y="28"/>
                    <a:pt x="65" y="28"/>
                    <a:pt x="65" y="28"/>
                  </a:cubicBezTo>
                  <a:cubicBezTo>
                    <a:pt x="65" y="28"/>
                    <a:pt x="65" y="28"/>
                    <a:pt x="65" y="28"/>
                  </a:cubicBezTo>
                  <a:cubicBezTo>
                    <a:pt x="36" y="38"/>
                    <a:pt x="36" y="38"/>
                    <a:pt x="36" y="38"/>
                  </a:cubicBezTo>
                  <a:cubicBezTo>
                    <a:pt x="65" y="48"/>
                    <a:pt x="65" y="48"/>
                    <a:pt x="65" y="48"/>
                  </a:cubicBezTo>
                  <a:cubicBezTo>
                    <a:pt x="65" y="48"/>
                    <a:pt x="65" y="48"/>
                    <a:pt x="65" y="48"/>
                  </a:cubicBezTo>
                  <a:cubicBezTo>
                    <a:pt x="35" y="44"/>
                    <a:pt x="35" y="44"/>
                    <a:pt x="35" y="44"/>
                  </a:cubicBezTo>
                  <a:cubicBezTo>
                    <a:pt x="53" y="62"/>
                    <a:pt x="53" y="62"/>
                    <a:pt x="53" y="62"/>
                  </a:cubicBezTo>
                  <a:cubicBezTo>
                    <a:pt x="53" y="62"/>
                    <a:pt x="53" y="62"/>
                    <a:pt x="53" y="62"/>
                  </a:cubicBezTo>
                  <a:cubicBezTo>
                    <a:pt x="31" y="49"/>
                    <a:pt x="31" y="49"/>
                    <a:pt x="31" y="49"/>
                  </a:cubicBezTo>
                  <a:cubicBezTo>
                    <a:pt x="39" y="73"/>
                    <a:pt x="39" y="73"/>
                    <a:pt x="39" y="73"/>
                  </a:cubicBezTo>
                  <a:cubicBezTo>
                    <a:pt x="39" y="73"/>
                    <a:pt x="39" y="73"/>
                    <a:pt x="39" y="73"/>
                  </a:cubicBezTo>
                  <a:cubicBezTo>
                    <a:pt x="26" y="53"/>
                    <a:pt x="26" y="53"/>
                    <a:pt x="26" y="53"/>
                  </a:cubicBezTo>
                  <a:cubicBezTo>
                    <a:pt x="22" y="75"/>
                    <a:pt x="22" y="75"/>
                    <a:pt x="22" y="75"/>
                  </a:cubicBezTo>
                  <a:cubicBezTo>
                    <a:pt x="26" y="75"/>
                    <a:pt x="30" y="75"/>
                    <a:pt x="33" y="75"/>
                  </a:cubicBezTo>
                  <a:cubicBezTo>
                    <a:pt x="48" y="128"/>
                    <a:pt x="48" y="128"/>
                    <a:pt x="48" y="128"/>
                  </a:cubicBezTo>
                  <a:cubicBezTo>
                    <a:pt x="71" y="128"/>
                    <a:pt x="71" y="128"/>
                    <a:pt x="71" y="128"/>
                  </a:cubicBezTo>
                  <a:lnTo>
                    <a:pt x="52" y="7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70" name="Google Shape;1170;p59"/>
            <p:cNvSpPr/>
            <p:nvPr/>
          </p:nvSpPr>
          <p:spPr>
            <a:xfrm>
              <a:off x="5756275" y="4540250"/>
              <a:ext cx="12700"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71" name="Google Shape;1171;p59"/>
            <p:cNvSpPr/>
            <p:nvPr/>
          </p:nvSpPr>
          <p:spPr>
            <a:xfrm>
              <a:off x="5795963"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72" name="Google Shape;1172;p59"/>
            <p:cNvSpPr/>
            <p:nvPr/>
          </p:nvSpPr>
          <p:spPr>
            <a:xfrm>
              <a:off x="5868988" y="4545013"/>
              <a:ext cx="44450"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73" name="Google Shape;1173;p59"/>
            <p:cNvSpPr/>
            <p:nvPr/>
          </p:nvSpPr>
          <p:spPr>
            <a:xfrm>
              <a:off x="5927725"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74" name="Google Shape;1174;p59"/>
            <p:cNvSpPr/>
            <p:nvPr/>
          </p:nvSpPr>
          <p:spPr>
            <a:xfrm>
              <a:off x="6007100" y="4578350"/>
              <a:ext cx="41275" cy="103188"/>
            </a:xfrm>
            <a:custGeom>
              <a:avLst/>
              <a:gdLst/>
              <a:ahLst/>
              <a:cxnLst/>
              <a:rect l="l" t="t" r="r" b="b"/>
              <a:pathLst>
                <a:path w="15" h="38" extrusionOk="0">
                  <a:moveTo>
                    <a:pt x="0" y="1"/>
                  </a:moveTo>
                  <a:cubicBezTo>
                    <a:pt x="5" y="1"/>
                    <a:pt x="5" y="1"/>
                    <a:pt x="5" y="1"/>
                  </a:cubicBezTo>
                  <a:cubicBezTo>
                    <a:pt x="5" y="5"/>
                    <a:pt x="5" y="5"/>
                    <a:pt x="5" y="5"/>
                  </a:cubicBezTo>
                  <a:cubicBezTo>
                    <a:pt x="5" y="5"/>
                    <a:pt x="5" y="5"/>
                    <a:pt x="5" y="5"/>
                  </a:cubicBezTo>
                  <a:cubicBezTo>
                    <a:pt x="8" y="1"/>
                    <a:pt x="11" y="0"/>
                    <a:pt x="15" y="0"/>
                  </a:cubicBezTo>
                  <a:cubicBezTo>
                    <a:pt x="15" y="5"/>
                    <a:pt x="15" y="5"/>
                    <a:pt x="15" y="5"/>
                  </a:cubicBezTo>
                  <a:cubicBezTo>
                    <a:pt x="11" y="5"/>
                    <a:pt x="8" y="6"/>
                    <a:pt x="5" y="11"/>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75" name="Google Shape;1175;p59"/>
            <p:cNvSpPr/>
            <p:nvPr/>
          </p:nvSpPr>
          <p:spPr>
            <a:xfrm>
              <a:off x="6061075"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7" y="2"/>
                    <a:pt x="11" y="0"/>
                    <a:pt x="13" y="0"/>
                  </a:cubicBezTo>
                  <a:cubicBezTo>
                    <a:pt x="19" y="0"/>
                    <a:pt x="22" y="3"/>
                    <a:pt x="22" y="10"/>
                  </a:cubicBezTo>
                  <a:cubicBezTo>
                    <a:pt x="22" y="38"/>
                    <a:pt x="22" y="38"/>
                    <a:pt x="22" y="38"/>
                  </a:cubicBezTo>
                  <a:cubicBezTo>
                    <a:pt x="16" y="38"/>
                    <a:pt x="16" y="38"/>
                    <a:pt x="16" y="38"/>
                  </a:cubicBezTo>
                  <a:cubicBezTo>
                    <a:pt x="16" y="10"/>
                    <a:pt x="16" y="10"/>
                    <a:pt x="16" y="10"/>
                  </a:cubicBezTo>
                  <a:cubicBezTo>
                    <a:pt x="16" y="6"/>
                    <a:pt x="15" y="4"/>
                    <a:pt x="12" y="4"/>
                  </a:cubicBezTo>
                  <a:cubicBezTo>
                    <a:pt x="10" y="4"/>
                    <a:pt x="8"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76" name="Google Shape;1176;p59"/>
            <p:cNvSpPr/>
            <p:nvPr/>
          </p:nvSpPr>
          <p:spPr>
            <a:xfrm>
              <a:off x="6142038" y="4578350"/>
              <a:ext cx="65087" cy="106363"/>
            </a:xfrm>
            <a:custGeom>
              <a:avLst/>
              <a:gdLst/>
              <a:ahLst/>
              <a:cxnLst/>
              <a:rect l="l" t="t" r="r" b="b"/>
              <a:pathLst>
                <a:path w="24" h="39" extrusionOk="0">
                  <a:moveTo>
                    <a:pt x="1" y="11"/>
                  </a:moveTo>
                  <a:cubicBezTo>
                    <a:pt x="2" y="5"/>
                    <a:pt x="5" y="0"/>
                    <a:pt x="12" y="0"/>
                  </a:cubicBezTo>
                  <a:cubicBezTo>
                    <a:pt x="19" y="0"/>
                    <a:pt x="23" y="4"/>
                    <a:pt x="23" y="11"/>
                  </a:cubicBezTo>
                  <a:cubicBezTo>
                    <a:pt x="23" y="31"/>
                    <a:pt x="23" y="31"/>
                    <a:pt x="23" y="31"/>
                  </a:cubicBezTo>
                  <a:cubicBezTo>
                    <a:pt x="23" y="35"/>
                    <a:pt x="23" y="37"/>
                    <a:pt x="24" y="38"/>
                  </a:cubicBezTo>
                  <a:cubicBezTo>
                    <a:pt x="18" y="38"/>
                    <a:pt x="18" y="38"/>
                    <a:pt x="18"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5" y="4"/>
                    <a:pt x="12" y="4"/>
                  </a:cubicBezTo>
                  <a:cubicBezTo>
                    <a:pt x="8" y="4"/>
                    <a:pt x="6" y="8"/>
                    <a:pt x="6" y="12"/>
                  </a:cubicBezTo>
                  <a:lnTo>
                    <a:pt x="1" y="11"/>
                  </a:lnTo>
                  <a:close/>
                  <a:moveTo>
                    <a:pt x="18" y="18"/>
                  </a:moveTo>
                  <a:cubicBezTo>
                    <a:pt x="13" y="19"/>
                    <a:pt x="5" y="23"/>
                    <a:pt x="5" y="29"/>
                  </a:cubicBezTo>
                  <a:cubicBezTo>
                    <a:pt x="5" y="32"/>
                    <a:pt x="7" y="34"/>
                    <a:pt x="10" y="34"/>
                  </a:cubicBezTo>
                  <a:cubicBezTo>
                    <a:pt x="13"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77" name="Google Shape;1177;p59"/>
            <p:cNvSpPr/>
            <p:nvPr/>
          </p:nvSpPr>
          <p:spPr>
            <a:xfrm>
              <a:off x="6219825"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1" y="47"/>
                    <a:pt x="14" y="47"/>
                  </a:cubicBezTo>
                  <a:cubicBezTo>
                    <a:pt x="15" y="47"/>
                    <a:pt x="16" y="46"/>
                    <a:pt x="17" y="46"/>
                  </a:cubicBezTo>
                  <a:cubicBezTo>
                    <a:pt x="17" y="50"/>
                    <a:pt x="17" y="50"/>
                    <a:pt x="17" y="50"/>
                  </a:cubicBezTo>
                  <a:cubicBezTo>
                    <a:pt x="15" y="50"/>
                    <a:pt x="14" y="51"/>
                    <a:pt x="12" y="51"/>
                  </a:cubicBezTo>
                  <a:cubicBezTo>
                    <a:pt x="7"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78" name="Google Shape;1178;p59"/>
            <p:cNvSpPr/>
            <p:nvPr/>
          </p:nvSpPr>
          <p:spPr>
            <a:xfrm>
              <a:off x="6284913" y="4540250"/>
              <a:ext cx="12700" cy="141288"/>
            </a:xfrm>
            <a:custGeom>
              <a:avLst/>
              <a:gdLst/>
              <a:ahLst/>
              <a:cxnLst/>
              <a:rect l="l" t="t" r="r" b="b"/>
              <a:pathLst>
                <a:path w="8" h="89" extrusionOk="0">
                  <a:moveTo>
                    <a:pt x="0" y="0"/>
                  </a:moveTo>
                  <a:lnTo>
                    <a:pt x="8" y="0"/>
                  </a:lnTo>
                  <a:lnTo>
                    <a:pt x="8" y="10"/>
                  </a:lnTo>
                  <a:lnTo>
                    <a:pt x="0" y="10"/>
                  </a:lnTo>
                  <a:lnTo>
                    <a:pt x="0" y="0"/>
                  </a:lnTo>
                  <a:close/>
                  <a:moveTo>
                    <a:pt x="0" y="26"/>
                  </a:moveTo>
                  <a:lnTo>
                    <a:pt x="8" y="26"/>
                  </a:lnTo>
                  <a:lnTo>
                    <a:pt x="8" y="89"/>
                  </a:lnTo>
                  <a:lnTo>
                    <a:pt x="0" y="89"/>
                  </a:lnTo>
                  <a:lnTo>
                    <a:pt x="0" y="2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79" name="Google Shape;1179;p59"/>
            <p:cNvSpPr/>
            <p:nvPr/>
          </p:nvSpPr>
          <p:spPr>
            <a:xfrm>
              <a:off x="6319838" y="4578350"/>
              <a:ext cx="60325" cy="106363"/>
            </a:xfrm>
            <a:custGeom>
              <a:avLst/>
              <a:gdLst/>
              <a:ahLst/>
              <a:cxnLst/>
              <a:rect l="l" t="t" r="r" b="b"/>
              <a:pathLst>
                <a:path w="23" h="39" extrusionOk="0">
                  <a:moveTo>
                    <a:pt x="12" y="0"/>
                  </a:moveTo>
                  <a:cubicBezTo>
                    <a:pt x="19" y="0"/>
                    <a:pt x="23" y="6"/>
                    <a:pt x="23" y="19"/>
                  </a:cubicBezTo>
                  <a:cubicBezTo>
                    <a:pt x="23" y="33"/>
                    <a:pt x="19" y="39"/>
                    <a:pt x="12" y="39"/>
                  </a:cubicBezTo>
                  <a:cubicBezTo>
                    <a:pt x="4" y="39"/>
                    <a:pt x="0" y="33"/>
                    <a:pt x="0" y="19"/>
                  </a:cubicBezTo>
                  <a:cubicBezTo>
                    <a:pt x="0" y="6"/>
                    <a:pt x="4" y="0"/>
                    <a:pt x="12" y="0"/>
                  </a:cubicBezTo>
                  <a:close/>
                  <a:moveTo>
                    <a:pt x="12" y="34"/>
                  </a:moveTo>
                  <a:cubicBezTo>
                    <a:pt x="16" y="34"/>
                    <a:pt x="18" y="32"/>
                    <a:pt x="18" y="19"/>
                  </a:cubicBezTo>
                  <a:cubicBezTo>
                    <a:pt x="18" y="7"/>
                    <a:pt x="16" y="4"/>
                    <a:pt x="12" y="4"/>
                  </a:cubicBezTo>
                  <a:cubicBezTo>
                    <a:pt x="7" y="4"/>
                    <a:pt x="5" y="7"/>
                    <a:pt x="5" y="19"/>
                  </a:cubicBezTo>
                  <a:cubicBezTo>
                    <a:pt x="5" y="32"/>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80" name="Google Shape;1180;p59"/>
            <p:cNvSpPr/>
            <p:nvPr/>
          </p:nvSpPr>
          <p:spPr>
            <a:xfrm>
              <a:off x="6402388" y="4578350"/>
              <a:ext cx="55562" cy="103188"/>
            </a:xfrm>
            <a:custGeom>
              <a:avLst/>
              <a:gdLst/>
              <a:ahLst/>
              <a:cxnLst/>
              <a:rect l="l" t="t" r="r" b="b"/>
              <a:pathLst>
                <a:path w="21" h="38" extrusionOk="0">
                  <a:moveTo>
                    <a:pt x="0" y="1"/>
                  </a:moveTo>
                  <a:cubicBezTo>
                    <a:pt x="4" y="1"/>
                    <a:pt x="4" y="1"/>
                    <a:pt x="4" y="1"/>
                  </a:cubicBezTo>
                  <a:cubicBezTo>
                    <a:pt x="4" y="5"/>
                    <a:pt x="4" y="5"/>
                    <a:pt x="4" y="5"/>
                  </a:cubicBezTo>
                  <a:cubicBezTo>
                    <a:pt x="7" y="2"/>
                    <a:pt x="10" y="0"/>
                    <a:pt x="13" y="0"/>
                  </a:cubicBezTo>
                  <a:cubicBezTo>
                    <a:pt x="18" y="0"/>
                    <a:pt x="21" y="3"/>
                    <a:pt x="21" y="10"/>
                  </a:cubicBezTo>
                  <a:cubicBezTo>
                    <a:pt x="21" y="38"/>
                    <a:pt x="21" y="38"/>
                    <a:pt x="21" y="38"/>
                  </a:cubicBezTo>
                  <a:cubicBezTo>
                    <a:pt x="16" y="38"/>
                    <a:pt x="16" y="38"/>
                    <a:pt x="16" y="38"/>
                  </a:cubicBezTo>
                  <a:cubicBezTo>
                    <a:pt x="16" y="10"/>
                    <a:pt x="16" y="10"/>
                    <a:pt x="16" y="10"/>
                  </a:cubicBezTo>
                  <a:cubicBezTo>
                    <a:pt x="16" y="6"/>
                    <a:pt x="15" y="4"/>
                    <a:pt x="12" y="4"/>
                  </a:cubicBezTo>
                  <a:cubicBezTo>
                    <a:pt x="9" y="4"/>
                    <a:pt x="7"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81" name="Google Shape;1181;p59"/>
            <p:cNvSpPr/>
            <p:nvPr/>
          </p:nvSpPr>
          <p:spPr>
            <a:xfrm>
              <a:off x="6480175" y="4578350"/>
              <a:ext cx="63500" cy="106363"/>
            </a:xfrm>
            <a:custGeom>
              <a:avLst/>
              <a:gdLst/>
              <a:ahLst/>
              <a:cxnLst/>
              <a:rect l="l" t="t" r="r" b="b"/>
              <a:pathLst>
                <a:path w="24" h="39" extrusionOk="0">
                  <a:moveTo>
                    <a:pt x="1" y="11"/>
                  </a:moveTo>
                  <a:cubicBezTo>
                    <a:pt x="2" y="5"/>
                    <a:pt x="6" y="0"/>
                    <a:pt x="12" y="0"/>
                  </a:cubicBezTo>
                  <a:cubicBezTo>
                    <a:pt x="19" y="0"/>
                    <a:pt x="23" y="4"/>
                    <a:pt x="23" y="11"/>
                  </a:cubicBezTo>
                  <a:cubicBezTo>
                    <a:pt x="23" y="31"/>
                    <a:pt x="23" y="31"/>
                    <a:pt x="23" y="31"/>
                  </a:cubicBezTo>
                  <a:cubicBezTo>
                    <a:pt x="23" y="35"/>
                    <a:pt x="23" y="37"/>
                    <a:pt x="24" y="38"/>
                  </a:cubicBezTo>
                  <a:cubicBezTo>
                    <a:pt x="19" y="38"/>
                    <a:pt x="19" y="38"/>
                    <a:pt x="19"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6" y="4"/>
                    <a:pt x="13" y="4"/>
                  </a:cubicBezTo>
                  <a:cubicBezTo>
                    <a:pt x="9" y="4"/>
                    <a:pt x="7" y="8"/>
                    <a:pt x="6" y="12"/>
                  </a:cubicBezTo>
                  <a:lnTo>
                    <a:pt x="1" y="11"/>
                  </a:lnTo>
                  <a:close/>
                  <a:moveTo>
                    <a:pt x="18" y="18"/>
                  </a:moveTo>
                  <a:cubicBezTo>
                    <a:pt x="13" y="19"/>
                    <a:pt x="6" y="23"/>
                    <a:pt x="6" y="29"/>
                  </a:cubicBezTo>
                  <a:cubicBezTo>
                    <a:pt x="6" y="32"/>
                    <a:pt x="7" y="34"/>
                    <a:pt x="11" y="34"/>
                  </a:cubicBezTo>
                  <a:cubicBezTo>
                    <a:pt x="14"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82" name="Google Shape;1182;p59"/>
            <p:cNvSpPr/>
            <p:nvPr/>
          </p:nvSpPr>
          <p:spPr>
            <a:xfrm>
              <a:off x="6570663" y="4540250"/>
              <a:ext cx="14287"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83" name="Google Shape;1183;p59"/>
            <p:cNvSpPr/>
            <p:nvPr/>
          </p:nvSpPr>
          <p:spPr>
            <a:xfrm>
              <a:off x="6648450" y="4540250"/>
              <a:ext cx="69850" cy="144463"/>
            </a:xfrm>
            <a:custGeom>
              <a:avLst/>
              <a:gdLst/>
              <a:ahLst/>
              <a:cxnLst/>
              <a:rect l="l" t="t" r="r" b="b"/>
              <a:pathLst>
                <a:path w="26" h="53" extrusionOk="0">
                  <a:moveTo>
                    <a:pt x="20" y="14"/>
                  </a:moveTo>
                  <a:cubicBezTo>
                    <a:pt x="20" y="8"/>
                    <a:pt x="18" y="4"/>
                    <a:pt x="12" y="4"/>
                  </a:cubicBezTo>
                  <a:cubicBezTo>
                    <a:pt x="8" y="4"/>
                    <a:pt x="5" y="7"/>
                    <a:pt x="5" y="11"/>
                  </a:cubicBezTo>
                  <a:cubicBezTo>
                    <a:pt x="5" y="23"/>
                    <a:pt x="26" y="23"/>
                    <a:pt x="26" y="39"/>
                  </a:cubicBezTo>
                  <a:cubicBezTo>
                    <a:pt x="26" y="48"/>
                    <a:pt x="21" y="53"/>
                    <a:pt x="13" y="53"/>
                  </a:cubicBezTo>
                  <a:cubicBezTo>
                    <a:pt x="5" y="53"/>
                    <a:pt x="0" y="47"/>
                    <a:pt x="0" y="38"/>
                  </a:cubicBezTo>
                  <a:cubicBezTo>
                    <a:pt x="5" y="38"/>
                    <a:pt x="5" y="38"/>
                    <a:pt x="5" y="38"/>
                  </a:cubicBezTo>
                  <a:cubicBezTo>
                    <a:pt x="5" y="44"/>
                    <a:pt x="8" y="48"/>
                    <a:pt x="13" y="48"/>
                  </a:cubicBezTo>
                  <a:cubicBezTo>
                    <a:pt x="18" y="48"/>
                    <a:pt x="21" y="45"/>
                    <a:pt x="21" y="39"/>
                  </a:cubicBezTo>
                  <a:cubicBezTo>
                    <a:pt x="21" y="28"/>
                    <a:pt x="0" y="26"/>
                    <a:pt x="0" y="12"/>
                  </a:cubicBezTo>
                  <a:cubicBezTo>
                    <a:pt x="0" y="4"/>
                    <a:pt x="5" y="0"/>
                    <a:pt x="13" y="0"/>
                  </a:cubicBezTo>
                  <a:cubicBezTo>
                    <a:pt x="20" y="0"/>
                    <a:pt x="25" y="5"/>
                    <a:pt x="25" y="14"/>
                  </a:cubicBezTo>
                  <a:lnTo>
                    <a:pt x="20"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84" name="Google Shape;1184;p59"/>
            <p:cNvSpPr/>
            <p:nvPr/>
          </p:nvSpPr>
          <p:spPr>
            <a:xfrm>
              <a:off x="6726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2" y="47"/>
                    <a:pt x="14" y="47"/>
                  </a:cubicBezTo>
                  <a:cubicBezTo>
                    <a:pt x="15" y="47"/>
                    <a:pt x="16" y="46"/>
                    <a:pt x="17" y="46"/>
                  </a:cubicBezTo>
                  <a:cubicBezTo>
                    <a:pt x="17" y="50"/>
                    <a:pt x="17" y="50"/>
                    <a:pt x="17" y="50"/>
                  </a:cubicBezTo>
                  <a:cubicBezTo>
                    <a:pt x="16" y="50"/>
                    <a:pt x="15" y="51"/>
                    <a:pt x="12"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85" name="Google Shape;1185;p59"/>
            <p:cNvSpPr/>
            <p:nvPr/>
          </p:nvSpPr>
          <p:spPr>
            <a:xfrm>
              <a:off x="6794500" y="4581525"/>
              <a:ext cx="55562" cy="103188"/>
            </a:xfrm>
            <a:custGeom>
              <a:avLst/>
              <a:gdLst/>
              <a:ahLst/>
              <a:cxnLst/>
              <a:rect l="l" t="t" r="r" b="b"/>
              <a:pathLst>
                <a:path w="21" h="38" extrusionOk="0">
                  <a:moveTo>
                    <a:pt x="21" y="37"/>
                  </a:moveTo>
                  <a:cubicBezTo>
                    <a:pt x="16" y="37"/>
                    <a:pt x="16" y="37"/>
                    <a:pt x="16" y="37"/>
                  </a:cubicBezTo>
                  <a:cubicBezTo>
                    <a:pt x="16" y="33"/>
                    <a:pt x="16" y="33"/>
                    <a:pt x="16" y="33"/>
                  </a:cubicBezTo>
                  <a:cubicBezTo>
                    <a:pt x="14" y="35"/>
                    <a:pt x="10" y="38"/>
                    <a:pt x="8" y="38"/>
                  </a:cubicBezTo>
                  <a:cubicBezTo>
                    <a:pt x="3" y="38"/>
                    <a:pt x="0" y="35"/>
                    <a:pt x="0" y="28"/>
                  </a:cubicBezTo>
                  <a:cubicBezTo>
                    <a:pt x="0" y="0"/>
                    <a:pt x="0" y="0"/>
                    <a:pt x="0" y="0"/>
                  </a:cubicBezTo>
                  <a:cubicBezTo>
                    <a:pt x="5" y="0"/>
                    <a:pt x="5" y="0"/>
                    <a:pt x="5" y="0"/>
                  </a:cubicBezTo>
                  <a:cubicBezTo>
                    <a:pt x="5" y="27"/>
                    <a:pt x="5" y="27"/>
                    <a:pt x="5" y="27"/>
                  </a:cubicBezTo>
                  <a:cubicBezTo>
                    <a:pt x="5" y="31"/>
                    <a:pt x="6" y="33"/>
                    <a:pt x="9" y="33"/>
                  </a:cubicBezTo>
                  <a:cubicBezTo>
                    <a:pt x="11" y="33"/>
                    <a:pt x="14" y="32"/>
                    <a:pt x="16" y="29"/>
                  </a:cubicBezTo>
                  <a:cubicBezTo>
                    <a:pt x="16" y="0"/>
                    <a:pt x="16" y="0"/>
                    <a:pt x="16" y="0"/>
                  </a:cubicBezTo>
                  <a:cubicBezTo>
                    <a:pt x="21" y="0"/>
                    <a:pt x="21" y="0"/>
                    <a:pt x="21" y="0"/>
                  </a:cubicBezTo>
                  <a:lnTo>
                    <a:pt x="21" y="3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86" name="Google Shape;1186;p59"/>
            <p:cNvSpPr/>
            <p:nvPr/>
          </p:nvSpPr>
          <p:spPr>
            <a:xfrm>
              <a:off x="6873875" y="4540250"/>
              <a:ext cx="61912" cy="144463"/>
            </a:xfrm>
            <a:custGeom>
              <a:avLst/>
              <a:gdLst/>
              <a:ahLst/>
              <a:cxnLst/>
              <a:rect l="l" t="t" r="r" b="b"/>
              <a:pathLst>
                <a:path w="23" h="53" extrusionOk="0">
                  <a:moveTo>
                    <a:pt x="18" y="48"/>
                  </a:moveTo>
                  <a:cubicBezTo>
                    <a:pt x="18" y="48"/>
                    <a:pt x="18" y="48"/>
                    <a:pt x="18" y="48"/>
                  </a:cubicBezTo>
                  <a:cubicBezTo>
                    <a:pt x="16" y="51"/>
                    <a:pt x="13" y="53"/>
                    <a:pt x="10" y="53"/>
                  </a:cubicBezTo>
                  <a:cubicBezTo>
                    <a:pt x="4" y="53"/>
                    <a:pt x="0" y="48"/>
                    <a:pt x="0" y="33"/>
                  </a:cubicBezTo>
                  <a:cubicBezTo>
                    <a:pt x="0" y="19"/>
                    <a:pt x="4" y="14"/>
                    <a:pt x="10" y="14"/>
                  </a:cubicBezTo>
                  <a:cubicBezTo>
                    <a:pt x="13" y="14"/>
                    <a:pt x="15" y="16"/>
                    <a:pt x="17" y="18"/>
                  </a:cubicBezTo>
                  <a:cubicBezTo>
                    <a:pt x="17" y="0"/>
                    <a:pt x="17" y="0"/>
                    <a:pt x="17" y="0"/>
                  </a:cubicBezTo>
                  <a:cubicBezTo>
                    <a:pt x="22" y="0"/>
                    <a:pt x="22" y="0"/>
                    <a:pt x="22" y="0"/>
                  </a:cubicBezTo>
                  <a:cubicBezTo>
                    <a:pt x="22" y="42"/>
                    <a:pt x="22" y="42"/>
                    <a:pt x="22" y="42"/>
                  </a:cubicBezTo>
                  <a:cubicBezTo>
                    <a:pt x="22" y="47"/>
                    <a:pt x="22" y="50"/>
                    <a:pt x="23" y="52"/>
                  </a:cubicBezTo>
                  <a:cubicBezTo>
                    <a:pt x="18" y="52"/>
                    <a:pt x="18" y="52"/>
                    <a:pt x="18" y="52"/>
                  </a:cubicBezTo>
                  <a:lnTo>
                    <a:pt x="18" y="48"/>
                  </a:lnTo>
                  <a:close/>
                  <a:moveTo>
                    <a:pt x="17" y="22"/>
                  </a:moveTo>
                  <a:cubicBezTo>
                    <a:pt x="16" y="20"/>
                    <a:pt x="14" y="18"/>
                    <a:pt x="11" y="18"/>
                  </a:cubicBezTo>
                  <a:cubicBezTo>
                    <a:pt x="7" y="18"/>
                    <a:pt x="5" y="22"/>
                    <a:pt x="5" y="33"/>
                  </a:cubicBezTo>
                  <a:cubicBezTo>
                    <a:pt x="5" y="45"/>
                    <a:pt x="7" y="48"/>
                    <a:pt x="12" y="48"/>
                  </a:cubicBezTo>
                  <a:cubicBezTo>
                    <a:pt x="13" y="48"/>
                    <a:pt x="15" y="47"/>
                    <a:pt x="17" y="45"/>
                  </a:cubicBezTo>
                  <a:lnTo>
                    <a:pt x="17" y="2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87" name="Google Shape;1187;p59"/>
            <p:cNvSpPr/>
            <p:nvPr/>
          </p:nvSpPr>
          <p:spPr>
            <a:xfrm>
              <a:off x="6954838"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88" name="Google Shape;1188;p59"/>
            <p:cNvSpPr/>
            <p:nvPr/>
          </p:nvSpPr>
          <p:spPr>
            <a:xfrm>
              <a:off x="7035800"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89" name="Google Shape;1189;p59"/>
            <p:cNvSpPr/>
            <p:nvPr/>
          </p:nvSpPr>
          <p:spPr>
            <a:xfrm>
              <a:off x="7107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90" name="Google Shape;1190;p59"/>
            <p:cNvSpPr/>
            <p:nvPr/>
          </p:nvSpPr>
          <p:spPr>
            <a:xfrm>
              <a:off x="7165975" y="4578350"/>
              <a:ext cx="60325" cy="106363"/>
            </a:xfrm>
            <a:custGeom>
              <a:avLst/>
              <a:gdLst/>
              <a:ahLst/>
              <a:cxnLst/>
              <a:rect l="l" t="t" r="r" b="b"/>
              <a:pathLst>
                <a:path w="22" h="39" extrusionOk="0">
                  <a:moveTo>
                    <a:pt x="17" y="10"/>
                  </a:moveTo>
                  <a:cubicBezTo>
                    <a:pt x="16" y="7"/>
                    <a:pt x="15" y="4"/>
                    <a:pt x="11" y="4"/>
                  </a:cubicBezTo>
                  <a:cubicBezTo>
                    <a:pt x="8" y="4"/>
                    <a:pt x="7" y="6"/>
                    <a:pt x="7" y="9"/>
                  </a:cubicBezTo>
                  <a:cubicBezTo>
                    <a:pt x="7" y="16"/>
                    <a:pt x="22" y="17"/>
                    <a:pt x="22" y="28"/>
                  </a:cubicBezTo>
                  <a:cubicBezTo>
                    <a:pt x="22" y="34"/>
                    <a:pt x="18" y="39"/>
                    <a:pt x="12" y="39"/>
                  </a:cubicBezTo>
                  <a:cubicBezTo>
                    <a:pt x="6" y="39"/>
                    <a:pt x="2" y="35"/>
                    <a:pt x="0" y="29"/>
                  </a:cubicBezTo>
                  <a:cubicBezTo>
                    <a:pt x="5" y="28"/>
                    <a:pt x="5" y="28"/>
                    <a:pt x="5" y="28"/>
                  </a:cubicBezTo>
                  <a:cubicBezTo>
                    <a:pt x="6" y="31"/>
                    <a:pt x="8" y="34"/>
                    <a:pt x="12" y="34"/>
                  </a:cubicBezTo>
                  <a:cubicBezTo>
                    <a:pt x="15" y="34"/>
                    <a:pt x="17" y="32"/>
                    <a:pt x="17" y="29"/>
                  </a:cubicBezTo>
                  <a:cubicBezTo>
                    <a:pt x="17" y="20"/>
                    <a:pt x="2" y="20"/>
                    <a:pt x="2" y="9"/>
                  </a:cubicBezTo>
                  <a:cubicBezTo>
                    <a:pt x="2" y="4"/>
                    <a:pt x="6" y="0"/>
                    <a:pt x="11" y="0"/>
                  </a:cubicBezTo>
                  <a:cubicBezTo>
                    <a:pt x="17" y="0"/>
                    <a:pt x="20" y="3"/>
                    <a:pt x="21" y="9"/>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91" name="Google Shape;1191;p59"/>
            <p:cNvSpPr/>
            <p:nvPr/>
          </p:nvSpPr>
          <p:spPr>
            <a:xfrm>
              <a:off x="5756275" y="4783138"/>
              <a:ext cx="61912" cy="103188"/>
            </a:xfrm>
            <a:custGeom>
              <a:avLst/>
              <a:gdLst/>
              <a:ahLst/>
              <a:cxnLst/>
              <a:rect l="l" t="t" r="r" b="b"/>
              <a:pathLst>
                <a:path w="23" h="38" extrusionOk="0">
                  <a:moveTo>
                    <a:pt x="1" y="10"/>
                  </a:moveTo>
                  <a:cubicBezTo>
                    <a:pt x="2" y="5"/>
                    <a:pt x="5" y="0"/>
                    <a:pt x="12" y="0"/>
                  </a:cubicBezTo>
                  <a:cubicBezTo>
                    <a:pt x="19"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4"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92" name="Google Shape;1192;p59"/>
            <p:cNvSpPr/>
            <p:nvPr/>
          </p:nvSpPr>
          <p:spPr>
            <a:xfrm>
              <a:off x="5843588" y="4783138"/>
              <a:ext cx="57150" cy="101600"/>
            </a:xfrm>
            <a:custGeom>
              <a:avLst/>
              <a:gdLst/>
              <a:ahLst/>
              <a:cxnLst/>
              <a:rect l="l" t="t" r="r" b="b"/>
              <a:pathLst>
                <a:path w="21" h="37" extrusionOk="0">
                  <a:moveTo>
                    <a:pt x="0" y="0"/>
                  </a:moveTo>
                  <a:cubicBezTo>
                    <a:pt x="5" y="0"/>
                    <a:pt x="5" y="0"/>
                    <a:pt x="5" y="0"/>
                  </a:cubicBezTo>
                  <a:cubicBezTo>
                    <a:pt x="5" y="4"/>
                    <a:pt x="5" y="4"/>
                    <a:pt x="5" y="4"/>
                  </a:cubicBezTo>
                  <a:cubicBezTo>
                    <a:pt x="7" y="2"/>
                    <a:pt x="11" y="0"/>
                    <a:pt x="13" y="0"/>
                  </a:cubicBezTo>
                  <a:cubicBezTo>
                    <a:pt x="18" y="0"/>
                    <a:pt x="21" y="2"/>
                    <a:pt x="21" y="9"/>
                  </a:cubicBezTo>
                  <a:cubicBezTo>
                    <a:pt x="21" y="37"/>
                    <a:pt x="21" y="37"/>
                    <a:pt x="21" y="37"/>
                  </a:cubicBezTo>
                  <a:cubicBezTo>
                    <a:pt x="16" y="37"/>
                    <a:pt x="16" y="37"/>
                    <a:pt x="16" y="37"/>
                  </a:cubicBezTo>
                  <a:cubicBezTo>
                    <a:pt x="16" y="10"/>
                    <a:pt x="16" y="10"/>
                    <a:pt x="16" y="10"/>
                  </a:cubicBezTo>
                  <a:cubicBezTo>
                    <a:pt x="16" y="6"/>
                    <a:pt x="15" y="4"/>
                    <a:pt x="12" y="4"/>
                  </a:cubicBezTo>
                  <a:cubicBezTo>
                    <a:pt x="10" y="4"/>
                    <a:pt x="7" y="6"/>
                    <a:pt x="5" y="8"/>
                  </a:cubicBezTo>
                  <a:cubicBezTo>
                    <a:pt x="5" y="37"/>
                    <a:pt x="5" y="37"/>
                    <a:pt x="5"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93" name="Google Shape;1193;p59"/>
            <p:cNvSpPr/>
            <p:nvPr/>
          </p:nvSpPr>
          <p:spPr>
            <a:xfrm>
              <a:off x="5924550" y="4745038"/>
              <a:ext cx="61912" cy="141288"/>
            </a:xfrm>
            <a:custGeom>
              <a:avLst/>
              <a:gdLst/>
              <a:ahLst/>
              <a:cxnLst/>
              <a:rect l="l" t="t" r="r" b="b"/>
              <a:pathLst>
                <a:path w="23" h="52" extrusionOk="0">
                  <a:moveTo>
                    <a:pt x="18" y="48"/>
                  </a:moveTo>
                  <a:cubicBezTo>
                    <a:pt x="18" y="48"/>
                    <a:pt x="18" y="48"/>
                    <a:pt x="18" y="48"/>
                  </a:cubicBezTo>
                  <a:cubicBezTo>
                    <a:pt x="16" y="50"/>
                    <a:pt x="14" y="52"/>
                    <a:pt x="11" y="52"/>
                  </a:cubicBezTo>
                  <a:cubicBezTo>
                    <a:pt x="5" y="52"/>
                    <a:pt x="0" y="47"/>
                    <a:pt x="0" y="33"/>
                  </a:cubicBezTo>
                  <a:cubicBezTo>
                    <a:pt x="0" y="19"/>
                    <a:pt x="5" y="14"/>
                    <a:pt x="11" y="14"/>
                  </a:cubicBezTo>
                  <a:cubicBezTo>
                    <a:pt x="13" y="14"/>
                    <a:pt x="16" y="15"/>
                    <a:pt x="17" y="17"/>
                  </a:cubicBezTo>
                  <a:cubicBezTo>
                    <a:pt x="17" y="0"/>
                    <a:pt x="17" y="0"/>
                    <a:pt x="17" y="0"/>
                  </a:cubicBezTo>
                  <a:cubicBezTo>
                    <a:pt x="23" y="0"/>
                    <a:pt x="23" y="0"/>
                    <a:pt x="23" y="0"/>
                  </a:cubicBezTo>
                  <a:cubicBezTo>
                    <a:pt x="23" y="41"/>
                    <a:pt x="23" y="41"/>
                    <a:pt x="23" y="41"/>
                  </a:cubicBezTo>
                  <a:cubicBezTo>
                    <a:pt x="23" y="46"/>
                    <a:pt x="23" y="49"/>
                    <a:pt x="23" y="51"/>
                  </a:cubicBezTo>
                  <a:cubicBezTo>
                    <a:pt x="19" y="51"/>
                    <a:pt x="19" y="51"/>
                    <a:pt x="19" y="51"/>
                  </a:cubicBezTo>
                  <a:lnTo>
                    <a:pt x="18" y="48"/>
                  </a:lnTo>
                  <a:close/>
                  <a:moveTo>
                    <a:pt x="17" y="21"/>
                  </a:moveTo>
                  <a:cubicBezTo>
                    <a:pt x="16" y="20"/>
                    <a:pt x="14" y="18"/>
                    <a:pt x="12" y="18"/>
                  </a:cubicBezTo>
                  <a:cubicBezTo>
                    <a:pt x="8" y="18"/>
                    <a:pt x="5" y="21"/>
                    <a:pt x="5" y="33"/>
                  </a:cubicBezTo>
                  <a:cubicBezTo>
                    <a:pt x="5" y="44"/>
                    <a:pt x="8" y="48"/>
                    <a:pt x="12" y="48"/>
                  </a:cubicBezTo>
                  <a:cubicBezTo>
                    <a:pt x="14" y="48"/>
                    <a:pt x="16" y="46"/>
                    <a:pt x="17" y="44"/>
                  </a:cubicBezTo>
                  <a:lnTo>
                    <a:pt x="17" y="2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94" name="Google Shape;1194;p59"/>
            <p:cNvSpPr/>
            <p:nvPr/>
          </p:nvSpPr>
          <p:spPr>
            <a:xfrm>
              <a:off x="6048375" y="4741863"/>
              <a:ext cx="71437" cy="144463"/>
            </a:xfrm>
            <a:custGeom>
              <a:avLst/>
              <a:gdLst/>
              <a:ahLst/>
              <a:cxnLst/>
              <a:rect l="l" t="t" r="r" b="b"/>
              <a:pathLst>
                <a:path w="27" h="53" extrusionOk="0">
                  <a:moveTo>
                    <a:pt x="21" y="14"/>
                  </a:moveTo>
                  <a:cubicBezTo>
                    <a:pt x="21" y="9"/>
                    <a:pt x="18" y="5"/>
                    <a:pt x="13" y="5"/>
                  </a:cubicBezTo>
                  <a:cubicBezTo>
                    <a:pt x="9" y="5"/>
                    <a:pt x="6" y="8"/>
                    <a:pt x="6" y="12"/>
                  </a:cubicBezTo>
                  <a:cubicBezTo>
                    <a:pt x="6" y="23"/>
                    <a:pt x="27" y="23"/>
                    <a:pt x="27" y="40"/>
                  </a:cubicBezTo>
                  <a:cubicBezTo>
                    <a:pt x="27" y="48"/>
                    <a:pt x="22" y="53"/>
                    <a:pt x="13" y="53"/>
                  </a:cubicBezTo>
                  <a:cubicBezTo>
                    <a:pt x="5" y="53"/>
                    <a:pt x="1" y="47"/>
                    <a:pt x="0" y="39"/>
                  </a:cubicBezTo>
                  <a:cubicBezTo>
                    <a:pt x="6" y="39"/>
                    <a:pt x="6" y="39"/>
                    <a:pt x="6" y="39"/>
                  </a:cubicBezTo>
                  <a:cubicBezTo>
                    <a:pt x="6" y="45"/>
                    <a:pt x="9" y="48"/>
                    <a:pt x="14" y="48"/>
                  </a:cubicBezTo>
                  <a:cubicBezTo>
                    <a:pt x="19" y="48"/>
                    <a:pt x="22" y="45"/>
                    <a:pt x="22" y="40"/>
                  </a:cubicBezTo>
                  <a:cubicBezTo>
                    <a:pt x="22" y="28"/>
                    <a:pt x="1" y="27"/>
                    <a:pt x="1" y="12"/>
                  </a:cubicBezTo>
                  <a:cubicBezTo>
                    <a:pt x="1" y="5"/>
                    <a:pt x="6" y="0"/>
                    <a:pt x="13" y="0"/>
                  </a:cubicBezTo>
                  <a:cubicBezTo>
                    <a:pt x="21" y="0"/>
                    <a:pt x="26" y="5"/>
                    <a:pt x="26" y="14"/>
                  </a:cubicBezTo>
                  <a:lnTo>
                    <a:pt x="21"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95" name="Google Shape;1195;p59"/>
            <p:cNvSpPr/>
            <p:nvPr/>
          </p:nvSpPr>
          <p:spPr>
            <a:xfrm>
              <a:off x="6134100" y="4783138"/>
              <a:ext cx="58737" cy="103188"/>
            </a:xfrm>
            <a:custGeom>
              <a:avLst/>
              <a:gdLst/>
              <a:ahLst/>
              <a:cxnLst/>
              <a:rect l="l" t="t" r="r" b="b"/>
              <a:pathLst>
                <a:path w="22" h="38" extrusionOk="0">
                  <a:moveTo>
                    <a:pt x="17" y="11"/>
                  </a:moveTo>
                  <a:cubicBezTo>
                    <a:pt x="17" y="6"/>
                    <a:pt x="14" y="4"/>
                    <a:pt x="11" y="4"/>
                  </a:cubicBezTo>
                  <a:cubicBezTo>
                    <a:pt x="7" y="4"/>
                    <a:pt x="5" y="7"/>
                    <a:pt x="5" y="19"/>
                  </a:cubicBezTo>
                  <a:cubicBezTo>
                    <a:pt x="5" y="31"/>
                    <a:pt x="7" y="34"/>
                    <a:pt x="11" y="34"/>
                  </a:cubicBezTo>
                  <a:cubicBezTo>
                    <a:pt x="15" y="34"/>
                    <a:pt x="16" y="32"/>
                    <a:pt x="17" y="26"/>
                  </a:cubicBezTo>
                  <a:cubicBezTo>
                    <a:pt x="22" y="26"/>
                    <a:pt x="22" y="26"/>
                    <a:pt x="22" y="26"/>
                  </a:cubicBezTo>
                  <a:cubicBezTo>
                    <a:pt x="21" y="33"/>
                    <a:pt x="18" y="38"/>
                    <a:pt x="11" y="38"/>
                  </a:cubicBezTo>
                  <a:cubicBezTo>
                    <a:pt x="3" y="38"/>
                    <a:pt x="0" y="32"/>
                    <a:pt x="0" y="19"/>
                  </a:cubicBezTo>
                  <a:cubicBezTo>
                    <a:pt x="0" y="5"/>
                    <a:pt x="3" y="0"/>
                    <a:pt x="11" y="0"/>
                  </a:cubicBezTo>
                  <a:cubicBezTo>
                    <a:pt x="18" y="0"/>
                    <a:pt x="21" y="4"/>
                    <a:pt x="22" y="11"/>
                  </a:cubicBezTo>
                  <a:lnTo>
                    <a:pt x="17" y="1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96" name="Google Shape;1196;p59"/>
            <p:cNvSpPr/>
            <p:nvPr/>
          </p:nvSpPr>
          <p:spPr>
            <a:xfrm>
              <a:off x="6215063" y="4745038"/>
              <a:ext cx="58737" cy="139700"/>
            </a:xfrm>
            <a:custGeom>
              <a:avLst/>
              <a:gdLst/>
              <a:ahLst/>
              <a:cxnLst/>
              <a:rect l="l" t="t" r="r" b="b"/>
              <a:pathLst>
                <a:path w="22" h="51" extrusionOk="0">
                  <a:moveTo>
                    <a:pt x="0" y="0"/>
                  </a:moveTo>
                  <a:cubicBezTo>
                    <a:pt x="5" y="0"/>
                    <a:pt x="5" y="0"/>
                    <a:pt x="5" y="0"/>
                  </a:cubicBezTo>
                  <a:cubicBezTo>
                    <a:pt x="5" y="18"/>
                    <a:pt x="5" y="18"/>
                    <a:pt x="5" y="18"/>
                  </a:cubicBezTo>
                  <a:cubicBezTo>
                    <a:pt x="8" y="16"/>
                    <a:pt x="11" y="14"/>
                    <a:pt x="14" y="14"/>
                  </a:cubicBezTo>
                  <a:cubicBezTo>
                    <a:pt x="19" y="14"/>
                    <a:pt x="22" y="16"/>
                    <a:pt x="22" y="23"/>
                  </a:cubicBezTo>
                  <a:cubicBezTo>
                    <a:pt x="22" y="51"/>
                    <a:pt x="22" y="51"/>
                    <a:pt x="22" y="51"/>
                  </a:cubicBezTo>
                  <a:cubicBezTo>
                    <a:pt x="17" y="51"/>
                    <a:pt x="17" y="51"/>
                    <a:pt x="17" y="51"/>
                  </a:cubicBezTo>
                  <a:cubicBezTo>
                    <a:pt x="17" y="24"/>
                    <a:pt x="17" y="24"/>
                    <a:pt x="17" y="24"/>
                  </a:cubicBezTo>
                  <a:cubicBezTo>
                    <a:pt x="17" y="20"/>
                    <a:pt x="15" y="18"/>
                    <a:pt x="12" y="18"/>
                  </a:cubicBezTo>
                  <a:cubicBezTo>
                    <a:pt x="10" y="18"/>
                    <a:pt x="8" y="20"/>
                    <a:pt x="5" y="22"/>
                  </a:cubicBezTo>
                  <a:cubicBezTo>
                    <a:pt x="5" y="51"/>
                    <a:pt x="5" y="51"/>
                    <a:pt x="5" y="51"/>
                  </a:cubicBezTo>
                  <a:cubicBezTo>
                    <a:pt x="0" y="51"/>
                    <a:pt x="0" y="51"/>
                    <a:pt x="0" y="51"/>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97" name="Google Shape;1197;p59"/>
            <p:cNvSpPr/>
            <p:nvPr/>
          </p:nvSpPr>
          <p:spPr>
            <a:xfrm>
              <a:off x="6292850" y="4783138"/>
              <a:ext cx="60325" cy="103188"/>
            </a:xfrm>
            <a:custGeom>
              <a:avLst/>
              <a:gdLst/>
              <a:ahLst/>
              <a:cxnLst/>
              <a:rect l="l" t="t" r="r" b="b"/>
              <a:pathLst>
                <a:path w="23" h="38" extrusionOk="0">
                  <a:moveTo>
                    <a:pt x="12" y="0"/>
                  </a:moveTo>
                  <a:cubicBezTo>
                    <a:pt x="19" y="0"/>
                    <a:pt x="23" y="5"/>
                    <a:pt x="23" y="19"/>
                  </a:cubicBezTo>
                  <a:cubicBezTo>
                    <a:pt x="23" y="32"/>
                    <a:pt x="19" y="38"/>
                    <a:pt x="12" y="38"/>
                  </a:cubicBezTo>
                  <a:cubicBezTo>
                    <a:pt x="4" y="38"/>
                    <a:pt x="0" y="32"/>
                    <a:pt x="0" y="19"/>
                  </a:cubicBezTo>
                  <a:cubicBezTo>
                    <a:pt x="0" y="5"/>
                    <a:pt x="4" y="0"/>
                    <a:pt x="12" y="0"/>
                  </a:cubicBezTo>
                  <a:close/>
                  <a:moveTo>
                    <a:pt x="12" y="34"/>
                  </a:moveTo>
                  <a:cubicBezTo>
                    <a:pt x="16" y="34"/>
                    <a:pt x="18" y="31"/>
                    <a:pt x="18" y="19"/>
                  </a:cubicBezTo>
                  <a:cubicBezTo>
                    <a:pt x="18" y="7"/>
                    <a:pt x="16" y="4"/>
                    <a:pt x="12" y="4"/>
                  </a:cubicBezTo>
                  <a:cubicBezTo>
                    <a:pt x="7" y="4"/>
                    <a:pt x="5" y="7"/>
                    <a:pt x="5" y="19"/>
                  </a:cubicBezTo>
                  <a:cubicBezTo>
                    <a:pt x="5" y="31"/>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98" name="Google Shape;1198;p59"/>
            <p:cNvSpPr/>
            <p:nvPr/>
          </p:nvSpPr>
          <p:spPr>
            <a:xfrm>
              <a:off x="6375400" y="4745038"/>
              <a:ext cx="12700" cy="1397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199" name="Google Shape;1199;p59"/>
            <p:cNvSpPr/>
            <p:nvPr/>
          </p:nvSpPr>
          <p:spPr>
            <a:xfrm>
              <a:off x="6413500" y="4783138"/>
              <a:ext cx="61912" cy="103188"/>
            </a:xfrm>
            <a:custGeom>
              <a:avLst/>
              <a:gdLst/>
              <a:ahLst/>
              <a:cxnLst/>
              <a:rect l="l" t="t" r="r" b="b"/>
              <a:pathLst>
                <a:path w="23" h="38" extrusionOk="0">
                  <a:moveTo>
                    <a:pt x="1" y="10"/>
                  </a:moveTo>
                  <a:cubicBezTo>
                    <a:pt x="2" y="5"/>
                    <a:pt x="5" y="0"/>
                    <a:pt x="12" y="0"/>
                  </a:cubicBezTo>
                  <a:cubicBezTo>
                    <a:pt x="18"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3"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00" name="Google Shape;1200;p59"/>
            <p:cNvSpPr/>
            <p:nvPr/>
          </p:nvSpPr>
          <p:spPr>
            <a:xfrm>
              <a:off x="6499225" y="4783138"/>
              <a:ext cx="39687" cy="101600"/>
            </a:xfrm>
            <a:custGeom>
              <a:avLst/>
              <a:gdLst/>
              <a:ahLst/>
              <a:cxnLst/>
              <a:rect l="l" t="t" r="r" b="b"/>
              <a:pathLst>
                <a:path w="15" h="37" extrusionOk="0">
                  <a:moveTo>
                    <a:pt x="0" y="0"/>
                  </a:moveTo>
                  <a:cubicBezTo>
                    <a:pt x="6" y="0"/>
                    <a:pt x="6" y="0"/>
                    <a:pt x="6" y="0"/>
                  </a:cubicBezTo>
                  <a:cubicBezTo>
                    <a:pt x="6" y="5"/>
                    <a:pt x="6" y="5"/>
                    <a:pt x="6" y="5"/>
                  </a:cubicBezTo>
                  <a:cubicBezTo>
                    <a:pt x="6" y="5"/>
                    <a:pt x="6" y="5"/>
                    <a:pt x="6" y="5"/>
                  </a:cubicBezTo>
                  <a:cubicBezTo>
                    <a:pt x="9" y="0"/>
                    <a:pt x="11" y="0"/>
                    <a:pt x="15" y="0"/>
                  </a:cubicBezTo>
                  <a:cubicBezTo>
                    <a:pt x="15" y="4"/>
                    <a:pt x="15" y="4"/>
                    <a:pt x="15" y="4"/>
                  </a:cubicBezTo>
                  <a:cubicBezTo>
                    <a:pt x="11" y="4"/>
                    <a:pt x="8" y="6"/>
                    <a:pt x="6" y="11"/>
                  </a:cubicBezTo>
                  <a:cubicBezTo>
                    <a:pt x="6" y="37"/>
                    <a:pt x="6" y="37"/>
                    <a:pt x="6"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01" name="Google Shape;1201;p59"/>
            <p:cNvSpPr/>
            <p:nvPr/>
          </p:nvSpPr>
          <p:spPr>
            <a:xfrm>
              <a:off x="6546850" y="4783138"/>
              <a:ext cx="58737" cy="103188"/>
            </a:xfrm>
            <a:custGeom>
              <a:avLst/>
              <a:gdLst/>
              <a:ahLst/>
              <a:cxnLst/>
              <a:rect l="l" t="t" r="r" b="b"/>
              <a:pathLst>
                <a:path w="22" h="38" extrusionOk="0">
                  <a:moveTo>
                    <a:pt x="17" y="10"/>
                  </a:moveTo>
                  <a:cubicBezTo>
                    <a:pt x="16" y="6"/>
                    <a:pt x="15" y="4"/>
                    <a:pt x="11" y="4"/>
                  </a:cubicBezTo>
                  <a:cubicBezTo>
                    <a:pt x="8" y="4"/>
                    <a:pt x="6" y="6"/>
                    <a:pt x="6" y="8"/>
                  </a:cubicBezTo>
                  <a:cubicBezTo>
                    <a:pt x="6" y="16"/>
                    <a:pt x="22" y="16"/>
                    <a:pt x="22" y="28"/>
                  </a:cubicBezTo>
                  <a:cubicBezTo>
                    <a:pt x="22" y="34"/>
                    <a:pt x="18" y="38"/>
                    <a:pt x="12" y="38"/>
                  </a:cubicBezTo>
                  <a:cubicBezTo>
                    <a:pt x="5" y="38"/>
                    <a:pt x="2" y="34"/>
                    <a:pt x="0" y="28"/>
                  </a:cubicBezTo>
                  <a:cubicBezTo>
                    <a:pt x="5" y="27"/>
                    <a:pt x="5" y="27"/>
                    <a:pt x="5" y="27"/>
                  </a:cubicBezTo>
                  <a:cubicBezTo>
                    <a:pt x="6" y="31"/>
                    <a:pt x="8" y="34"/>
                    <a:pt x="12" y="34"/>
                  </a:cubicBezTo>
                  <a:cubicBezTo>
                    <a:pt x="15" y="34"/>
                    <a:pt x="17" y="31"/>
                    <a:pt x="17" y="28"/>
                  </a:cubicBezTo>
                  <a:cubicBezTo>
                    <a:pt x="17" y="20"/>
                    <a:pt x="1" y="19"/>
                    <a:pt x="1" y="9"/>
                  </a:cubicBezTo>
                  <a:cubicBezTo>
                    <a:pt x="1" y="4"/>
                    <a:pt x="5" y="0"/>
                    <a:pt x="11" y="0"/>
                  </a:cubicBezTo>
                  <a:cubicBezTo>
                    <a:pt x="17" y="0"/>
                    <a:pt x="20" y="3"/>
                    <a:pt x="21" y="8"/>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gr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2 Paragraph Columns w/ circle - ISS">
  <p:cSld name="2 Paragraph Columns w/ circle - ISS">
    <p:spTree>
      <p:nvGrpSpPr>
        <p:cNvPr id="1" name="Shape 1202"/>
        <p:cNvGrpSpPr/>
        <p:nvPr/>
      </p:nvGrpSpPr>
      <p:grpSpPr>
        <a:xfrm>
          <a:off x="0" y="0"/>
          <a:ext cx="0" cy="0"/>
          <a:chOff x="0" y="0"/>
          <a:chExt cx="0" cy="0"/>
        </a:xfrm>
      </p:grpSpPr>
      <p:sp>
        <p:nvSpPr>
          <p:cNvPr id="1203" name="Google Shape;1203;p60"/>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803"/>
              <a:buFont typeface="Arial"/>
              <a:buNone/>
              <a:defRPr sz="803" b="1"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1204" name="Google Shape;1204;p60"/>
          <p:cNvSpPr txBox="1">
            <a:spLocks noGrp="1"/>
          </p:cNvSpPr>
          <p:nvPr>
            <p:ph type="title"/>
          </p:nvPr>
        </p:nvSpPr>
        <p:spPr>
          <a:xfrm>
            <a:off x="762001" y="1257300"/>
            <a:ext cx="5334000" cy="1628775"/>
          </a:xfrm>
          <a:prstGeom prst="rect">
            <a:avLst/>
          </a:prstGeom>
          <a:noFill/>
          <a:ln>
            <a:noFill/>
          </a:ln>
        </p:spPr>
        <p:txBody>
          <a:bodyPr spcFirstLastPara="1" wrap="square" lIns="0" tIns="0" rIns="0" bIns="91425" anchor="t" anchorCtr="0">
            <a:noAutofit/>
          </a:bodyPr>
          <a:lstStyle>
            <a:lvl1pPr lvl="0" algn="l">
              <a:lnSpc>
                <a:spcPct val="100000"/>
              </a:lnSpc>
              <a:spcBef>
                <a:spcPts val="0"/>
              </a:spcBef>
              <a:spcAft>
                <a:spcPts val="0"/>
              </a:spcAft>
              <a:buClr>
                <a:schemeClr val="dk1"/>
              </a:buClr>
              <a:buSzPts val="3600"/>
              <a:buFont typeface="Montserrat"/>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5" name="Google Shape;1205;p60"/>
          <p:cNvSpPr txBox="1">
            <a:spLocks noGrp="1"/>
          </p:cNvSpPr>
          <p:nvPr>
            <p:ph type="body" idx="1"/>
          </p:nvPr>
        </p:nvSpPr>
        <p:spPr>
          <a:xfrm>
            <a:off x="762001" y="3429000"/>
            <a:ext cx="4904873" cy="2400300"/>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00"/>
              <a:buNone/>
              <a:defRPr sz="10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206" name="Google Shape;1206;p60"/>
          <p:cNvSpPr/>
          <p:nvPr/>
        </p:nvSpPr>
        <p:spPr>
          <a:xfrm>
            <a:off x="0" y="6177491"/>
            <a:ext cx="1714501" cy="41563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sp>
        <p:nvSpPr>
          <p:cNvPr id="1207" name="Google Shape;1207;p60"/>
          <p:cNvSpPr txBox="1">
            <a:spLocks noGrp="1"/>
          </p:cNvSpPr>
          <p:nvPr>
            <p:ph type="body" idx="2"/>
          </p:nvPr>
        </p:nvSpPr>
        <p:spPr>
          <a:xfrm>
            <a:off x="6524577" y="3429000"/>
            <a:ext cx="4904873" cy="2400300"/>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000"/>
              <a:buNone/>
              <a:defRPr sz="10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208" name="Google Shape;1208;p60"/>
          <p:cNvSpPr txBox="1">
            <a:spLocks noGrp="1"/>
          </p:cNvSpPr>
          <p:nvPr>
            <p:ph type="body" idx="3"/>
          </p:nvPr>
        </p:nvSpPr>
        <p:spPr>
          <a:xfrm>
            <a:off x="6514636" y="2689264"/>
            <a:ext cx="4915363" cy="196811"/>
          </a:xfrm>
          <a:prstGeom prst="rect">
            <a:avLst/>
          </a:prstGeom>
          <a:noFill/>
          <a:ln>
            <a:noFill/>
          </a:ln>
        </p:spPr>
        <p:txBody>
          <a:bodyPr spcFirstLastPara="1" wrap="square" lIns="0" tIns="0" rIns="0" bIns="0" anchor="b"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209" name="Google Shape;1209;p60"/>
          <p:cNvSpPr txBox="1">
            <a:spLocks noGrp="1"/>
          </p:cNvSpPr>
          <p:nvPr>
            <p:ph type="body" idx="4"/>
          </p:nvPr>
        </p:nvSpPr>
        <p:spPr>
          <a:xfrm>
            <a:off x="762001" y="3275112"/>
            <a:ext cx="4904873"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210" name="Google Shape;1210;p60"/>
          <p:cNvSpPr txBox="1">
            <a:spLocks noGrp="1"/>
          </p:cNvSpPr>
          <p:nvPr>
            <p:ph type="body" idx="5"/>
          </p:nvPr>
        </p:nvSpPr>
        <p:spPr>
          <a:xfrm>
            <a:off x="6514637" y="3275112"/>
            <a:ext cx="4915363" cy="153888"/>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Clr>
                <a:schemeClr val="dk1"/>
              </a:buClr>
              <a:buSzPts val="1000"/>
              <a:buNone/>
              <a:defRPr sz="1000" b="1">
                <a:solidFill>
                  <a:schemeClr val="dk1"/>
                </a:solidFill>
                <a:latin typeface="Montserrat"/>
                <a:ea typeface="Montserrat"/>
                <a:cs typeface="Montserrat"/>
                <a:sym typeface="Montserrat"/>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211" name="Google Shape;1211;p60"/>
          <p:cNvSpPr>
            <a:spLocks noGrp="1"/>
          </p:cNvSpPr>
          <p:nvPr>
            <p:ph type="pic" idx="6"/>
          </p:nvPr>
        </p:nvSpPr>
        <p:spPr>
          <a:xfrm>
            <a:off x="10220326" y="5105399"/>
            <a:ext cx="3221767" cy="3221767"/>
          </a:xfrm>
          <a:prstGeom prst="donut">
            <a:avLst>
              <a:gd name="adj" fmla="val 25000"/>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pic>
        <p:nvPicPr>
          <p:cNvPr id="1212" name="Google Shape;1212;p60"/>
          <p:cNvPicPr preferRelativeResize="0"/>
          <p:nvPr/>
        </p:nvPicPr>
        <p:blipFill rotWithShape="1">
          <a:blip r:embed="rId2">
            <a:alphaModFix/>
          </a:blip>
          <a:srcRect/>
          <a:stretch/>
        </p:blipFill>
        <p:spPr>
          <a:xfrm>
            <a:off x="159747" y="6248108"/>
            <a:ext cx="1194920" cy="283880"/>
          </a:xfrm>
          <a:prstGeom prst="rect">
            <a:avLst/>
          </a:prstGeom>
          <a:noFill/>
          <a:ln>
            <a:noFill/>
          </a:ln>
        </p:spPr>
      </p:pic>
      <p:sp>
        <p:nvSpPr>
          <p:cNvPr id="1213" name="Google Shape;1213;p60"/>
          <p:cNvSpPr/>
          <p:nvPr/>
        </p:nvSpPr>
        <p:spPr>
          <a:xfrm>
            <a:off x="0" y="6177491"/>
            <a:ext cx="2099733" cy="41563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grpSp>
        <p:nvGrpSpPr>
          <p:cNvPr id="1214" name="Google Shape;1214;p60"/>
          <p:cNvGrpSpPr/>
          <p:nvPr/>
        </p:nvGrpSpPr>
        <p:grpSpPr>
          <a:xfrm>
            <a:off x="125267" y="6250614"/>
            <a:ext cx="1849198" cy="281373"/>
            <a:chOff x="4910138" y="4533900"/>
            <a:chExt cx="2316162" cy="352426"/>
          </a:xfrm>
        </p:grpSpPr>
        <p:sp>
          <p:nvSpPr>
            <p:cNvPr id="1215" name="Google Shape;1215;p60"/>
            <p:cNvSpPr/>
            <p:nvPr/>
          </p:nvSpPr>
          <p:spPr>
            <a:xfrm>
              <a:off x="5645150" y="4537075"/>
              <a:ext cx="14287" cy="34925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16" name="Google Shape;1216;p60"/>
            <p:cNvSpPr/>
            <p:nvPr/>
          </p:nvSpPr>
          <p:spPr>
            <a:xfrm>
              <a:off x="4910138" y="4537075"/>
              <a:ext cx="177800" cy="349250"/>
            </a:xfrm>
            <a:custGeom>
              <a:avLst/>
              <a:gdLst/>
              <a:ahLst/>
              <a:cxnLst/>
              <a:rect l="l" t="t" r="r" b="b"/>
              <a:pathLst>
                <a:path w="66" h="128" extrusionOk="0">
                  <a:moveTo>
                    <a:pt x="0" y="0"/>
                  </a:moveTo>
                  <a:cubicBezTo>
                    <a:pt x="22" y="0"/>
                    <a:pt x="22" y="0"/>
                    <a:pt x="22" y="0"/>
                  </a:cubicBezTo>
                  <a:cubicBezTo>
                    <a:pt x="22" y="95"/>
                    <a:pt x="22" y="95"/>
                    <a:pt x="22" y="95"/>
                  </a:cubicBezTo>
                  <a:cubicBezTo>
                    <a:pt x="22" y="104"/>
                    <a:pt x="25" y="109"/>
                    <a:pt x="33" y="109"/>
                  </a:cubicBezTo>
                  <a:cubicBezTo>
                    <a:pt x="41" y="109"/>
                    <a:pt x="45" y="104"/>
                    <a:pt x="45" y="95"/>
                  </a:cubicBezTo>
                  <a:cubicBezTo>
                    <a:pt x="45" y="0"/>
                    <a:pt x="45" y="0"/>
                    <a:pt x="45" y="0"/>
                  </a:cubicBezTo>
                  <a:cubicBezTo>
                    <a:pt x="66" y="0"/>
                    <a:pt x="66" y="0"/>
                    <a:pt x="66" y="0"/>
                  </a:cubicBezTo>
                  <a:cubicBezTo>
                    <a:pt x="66" y="94"/>
                    <a:pt x="66" y="94"/>
                    <a:pt x="66" y="94"/>
                  </a:cubicBezTo>
                  <a:cubicBezTo>
                    <a:pt x="66" y="116"/>
                    <a:pt x="54" y="128"/>
                    <a:pt x="33" y="128"/>
                  </a:cubicBezTo>
                  <a:cubicBezTo>
                    <a:pt x="13" y="128"/>
                    <a:pt x="0" y="116"/>
                    <a:pt x="0" y="94"/>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17" name="Google Shape;1217;p60"/>
            <p:cNvSpPr/>
            <p:nvPr/>
          </p:nvSpPr>
          <p:spPr>
            <a:xfrm>
              <a:off x="5143500" y="4533900"/>
              <a:ext cx="174625" cy="352425"/>
            </a:xfrm>
            <a:custGeom>
              <a:avLst/>
              <a:gdLst/>
              <a:ahLst/>
              <a:cxnLst/>
              <a:rect l="l" t="t" r="r" b="b"/>
              <a:pathLst>
                <a:path w="65" h="129" extrusionOk="0">
                  <a:moveTo>
                    <a:pt x="43" y="43"/>
                  </a:moveTo>
                  <a:cubicBezTo>
                    <a:pt x="43" y="34"/>
                    <a:pt x="43" y="34"/>
                    <a:pt x="43" y="34"/>
                  </a:cubicBezTo>
                  <a:cubicBezTo>
                    <a:pt x="43" y="23"/>
                    <a:pt x="39" y="18"/>
                    <a:pt x="33" y="18"/>
                  </a:cubicBezTo>
                  <a:cubicBezTo>
                    <a:pt x="24" y="18"/>
                    <a:pt x="22" y="23"/>
                    <a:pt x="22" y="32"/>
                  </a:cubicBezTo>
                  <a:cubicBezTo>
                    <a:pt x="22" y="96"/>
                    <a:pt x="22" y="96"/>
                    <a:pt x="22" y="96"/>
                  </a:cubicBezTo>
                  <a:cubicBezTo>
                    <a:pt x="22" y="105"/>
                    <a:pt x="24" y="110"/>
                    <a:pt x="33" y="110"/>
                  </a:cubicBezTo>
                  <a:cubicBezTo>
                    <a:pt x="41" y="110"/>
                    <a:pt x="43" y="105"/>
                    <a:pt x="43" y="97"/>
                  </a:cubicBezTo>
                  <a:cubicBezTo>
                    <a:pt x="43" y="82"/>
                    <a:pt x="43" y="82"/>
                    <a:pt x="43" y="82"/>
                  </a:cubicBezTo>
                  <a:cubicBezTo>
                    <a:pt x="65" y="82"/>
                    <a:pt x="65" y="82"/>
                    <a:pt x="65" y="82"/>
                  </a:cubicBezTo>
                  <a:cubicBezTo>
                    <a:pt x="65" y="96"/>
                    <a:pt x="65" y="96"/>
                    <a:pt x="65" y="96"/>
                  </a:cubicBezTo>
                  <a:cubicBezTo>
                    <a:pt x="65" y="114"/>
                    <a:pt x="55" y="129"/>
                    <a:pt x="33" y="129"/>
                  </a:cubicBezTo>
                  <a:cubicBezTo>
                    <a:pt x="10" y="129"/>
                    <a:pt x="0" y="114"/>
                    <a:pt x="0" y="96"/>
                  </a:cubicBezTo>
                  <a:cubicBezTo>
                    <a:pt x="0" y="32"/>
                    <a:pt x="0" y="32"/>
                    <a:pt x="0" y="32"/>
                  </a:cubicBezTo>
                  <a:cubicBezTo>
                    <a:pt x="0" y="14"/>
                    <a:pt x="10" y="0"/>
                    <a:pt x="33" y="0"/>
                  </a:cubicBezTo>
                  <a:cubicBezTo>
                    <a:pt x="55" y="0"/>
                    <a:pt x="65" y="15"/>
                    <a:pt x="65" y="34"/>
                  </a:cubicBezTo>
                  <a:cubicBezTo>
                    <a:pt x="65" y="43"/>
                    <a:pt x="65" y="43"/>
                    <a:pt x="65" y="43"/>
                  </a:cubicBezTo>
                  <a:lnTo>
                    <a:pt x="43" y="4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18" name="Google Shape;1218;p60"/>
            <p:cNvSpPr/>
            <p:nvPr/>
          </p:nvSpPr>
          <p:spPr>
            <a:xfrm>
              <a:off x="5375275" y="4537075"/>
              <a:ext cx="190500" cy="349250"/>
            </a:xfrm>
            <a:custGeom>
              <a:avLst/>
              <a:gdLst/>
              <a:ahLst/>
              <a:cxnLst/>
              <a:rect l="l" t="t" r="r" b="b"/>
              <a:pathLst>
                <a:path w="71" h="128" extrusionOk="0">
                  <a:moveTo>
                    <a:pt x="22" y="0"/>
                  </a:moveTo>
                  <a:cubicBezTo>
                    <a:pt x="0" y="0"/>
                    <a:pt x="0" y="0"/>
                    <a:pt x="0" y="0"/>
                  </a:cubicBezTo>
                  <a:cubicBezTo>
                    <a:pt x="0" y="128"/>
                    <a:pt x="0" y="128"/>
                    <a:pt x="0" y="128"/>
                  </a:cubicBezTo>
                  <a:cubicBezTo>
                    <a:pt x="22" y="128"/>
                    <a:pt x="22" y="128"/>
                    <a:pt x="22" y="128"/>
                  </a:cubicBezTo>
                  <a:lnTo>
                    <a:pt x="22" y="0"/>
                  </a:lnTo>
                  <a:close/>
                  <a:moveTo>
                    <a:pt x="52" y="70"/>
                  </a:moveTo>
                  <a:cubicBezTo>
                    <a:pt x="60" y="67"/>
                    <a:pt x="67" y="58"/>
                    <a:pt x="67" y="38"/>
                  </a:cubicBezTo>
                  <a:cubicBezTo>
                    <a:pt x="67" y="11"/>
                    <a:pt x="55" y="0"/>
                    <a:pt x="30" y="0"/>
                  </a:cubicBezTo>
                  <a:cubicBezTo>
                    <a:pt x="22" y="0"/>
                    <a:pt x="22" y="0"/>
                    <a:pt x="22" y="0"/>
                  </a:cubicBezTo>
                  <a:cubicBezTo>
                    <a:pt x="26" y="22"/>
                    <a:pt x="26" y="22"/>
                    <a:pt x="26" y="22"/>
                  </a:cubicBezTo>
                  <a:cubicBezTo>
                    <a:pt x="39" y="2"/>
                    <a:pt x="39" y="2"/>
                    <a:pt x="39" y="2"/>
                  </a:cubicBezTo>
                  <a:cubicBezTo>
                    <a:pt x="39" y="2"/>
                    <a:pt x="39" y="2"/>
                    <a:pt x="39" y="2"/>
                  </a:cubicBezTo>
                  <a:cubicBezTo>
                    <a:pt x="31" y="26"/>
                    <a:pt x="31" y="26"/>
                    <a:pt x="31" y="26"/>
                  </a:cubicBezTo>
                  <a:cubicBezTo>
                    <a:pt x="53" y="13"/>
                    <a:pt x="53" y="13"/>
                    <a:pt x="53" y="13"/>
                  </a:cubicBezTo>
                  <a:cubicBezTo>
                    <a:pt x="53" y="13"/>
                    <a:pt x="53" y="13"/>
                    <a:pt x="53" y="13"/>
                  </a:cubicBezTo>
                  <a:cubicBezTo>
                    <a:pt x="35" y="31"/>
                    <a:pt x="35" y="31"/>
                    <a:pt x="35" y="31"/>
                  </a:cubicBezTo>
                  <a:cubicBezTo>
                    <a:pt x="65" y="28"/>
                    <a:pt x="65" y="28"/>
                    <a:pt x="65" y="28"/>
                  </a:cubicBezTo>
                  <a:cubicBezTo>
                    <a:pt x="65" y="28"/>
                    <a:pt x="65" y="28"/>
                    <a:pt x="65" y="28"/>
                  </a:cubicBezTo>
                  <a:cubicBezTo>
                    <a:pt x="36" y="38"/>
                    <a:pt x="36" y="38"/>
                    <a:pt x="36" y="38"/>
                  </a:cubicBezTo>
                  <a:cubicBezTo>
                    <a:pt x="65" y="48"/>
                    <a:pt x="65" y="48"/>
                    <a:pt x="65" y="48"/>
                  </a:cubicBezTo>
                  <a:cubicBezTo>
                    <a:pt x="65" y="48"/>
                    <a:pt x="65" y="48"/>
                    <a:pt x="65" y="48"/>
                  </a:cubicBezTo>
                  <a:cubicBezTo>
                    <a:pt x="35" y="44"/>
                    <a:pt x="35" y="44"/>
                    <a:pt x="35" y="44"/>
                  </a:cubicBezTo>
                  <a:cubicBezTo>
                    <a:pt x="53" y="62"/>
                    <a:pt x="53" y="62"/>
                    <a:pt x="53" y="62"/>
                  </a:cubicBezTo>
                  <a:cubicBezTo>
                    <a:pt x="53" y="62"/>
                    <a:pt x="53" y="62"/>
                    <a:pt x="53" y="62"/>
                  </a:cubicBezTo>
                  <a:cubicBezTo>
                    <a:pt x="31" y="49"/>
                    <a:pt x="31" y="49"/>
                    <a:pt x="31" y="49"/>
                  </a:cubicBezTo>
                  <a:cubicBezTo>
                    <a:pt x="39" y="73"/>
                    <a:pt x="39" y="73"/>
                    <a:pt x="39" y="73"/>
                  </a:cubicBezTo>
                  <a:cubicBezTo>
                    <a:pt x="39" y="73"/>
                    <a:pt x="39" y="73"/>
                    <a:pt x="39" y="73"/>
                  </a:cubicBezTo>
                  <a:cubicBezTo>
                    <a:pt x="26" y="53"/>
                    <a:pt x="26" y="53"/>
                    <a:pt x="26" y="53"/>
                  </a:cubicBezTo>
                  <a:cubicBezTo>
                    <a:pt x="22" y="75"/>
                    <a:pt x="22" y="75"/>
                    <a:pt x="22" y="75"/>
                  </a:cubicBezTo>
                  <a:cubicBezTo>
                    <a:pt x="26" y="75"/>
                    <a:pt x="30" y="75"/>
                    <a:pt x="33" y="75"/>
                  </a:cubicBezTo>
                  <a:cubicBezTo>
                    <a:pt x="48" y="128"/>
                    <a:pt x="48" y="128"/>
                    <a:pt x="48" y="128"/>
                  </a:cubicBezTo>
                  <a:cubicBezTo>
                    <a:pt x="71" y="128"/>
                    <a:pt x="71" y="128"/>
                    <a:pt x="71" y="128"/>
                  </a:cubicBezTo>
                  <a:lnTo>
                    <a:pt x="52" y="7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19" name="Google Shape;1219;p60"/>
            <p:cNvSpPr/>
            <p:nvPr/>
          </p:nvSpPr>
          <p:spPr>
            <a:xfrm>
              <a:off x="5756275" y="4540250"/>
              <a:ext cx="12700"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20" name="Google Shape;1220;p60"/>
            <p:cNvSpPr/>
            <p:nvPr/>
          </p:nvSpPr>
          <p:spPr>
            <a:xfrm>
              <a:off x="5795963"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21" name="Google Shape;1221;p60"/>
            <p:cNvSpPr/>
            <p:nvPr/>
          </p:nvSpPr>
          <p:spPr>
            <a:xfrm>
              <a:off x="5868988" y="4545013"/>
              <a:ext cx="44450"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22" name="Google Shape;1222;p60"/>
            <p:cNvSpPr/>
            <p:nvPr/>
          </p:nvSpPr>
          <p:spPr>
            <a:xfrm>
              <a:off x="5927725"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23" name="Google Shape;1223;p60"/>
            <p:cNvSpPr/>
            <p:nvPr/>
          </p:nvSpPr>
          <p:spPr>
            <a:xfrm>
              <a:off x="6007100" y="4578350"/>
              <a:ext cx="41275" cy="103188"/>
            </a:xfrm>
            <a:custGeom>
              <a:avLst/>
              <a:gdLst/>
              <a:ahLst/>
              <a:cxnLst/>
              <a:rect l="l" t="t" r="r" b="b"/>
              <a:pathLst>
                <a:path w="15" h="38" extrusionOk="0">
                  <a:moveTo>
                    <a:pt x="0" y="1"/>
                  </a:moveTo>
                  <a:cubicBezTo>
                    <a:pt x="5" y="1"/>
                    <a:pt x="5" y="1"/>
                    <a:pt x="5" y="1"/>
                  </a:cubicBezTo>
                  <a:cubicBezTo>
                    <a:pt x="5" y="5"/>
                    <a:pt x="5" y="5"/>
                    <a:pt x="5" y="5"/>
                  </a:cubicBezTo>
                  <a:cubicBezTo>
                    <a:pt x="5" y="5"/>
                    <a:pt x="5" y="5"/>
                    <a:pt x="5" y="5"/>
                  </a:cubicBezTo>
                  <a:cubicBezTo>
                    <a:pt x="8" y="1"/>
                    <a:pt x="11" y="0"/>
                    <a:pt x="15" y="0"/>
                  </a:cubicBezTo>
                  <a:cubicBezTo>
                    <a:pt x="15" y="5"/>
                    <a:pt x="15" y="5"/>
                    <a:pt x="15" y="5"/>
                  </a:cubicBezTo>
                  <a:cubicBezTo>
                    <a:pt x="11" y="5"/>
                    <a:pt x="8" y="6"/>
                    <a:pt x="5" y="11"/>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24" name="Google Shape;1224;p60"/>
            <p:cNvSpPr/>
            <p:nvPr/>
          </p:nvSpPr>
          <p:spPr>
            <a:xfrm>
              <a:off x="6061075"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7" y="2"/>
                    <a:pt x="11" y="0"/>
                    <a:pt x="13" y="0"/>
                  </a:cubicBezTo>
                  <a:cubicBezTo>
                    <a:pt x="19" y="0"/>
                    <a:pt x="22" y="3"/>
                    <a:pt x="22" y="10"/>
                  </a:cubicBezTo>
                  <a:cubicBezTo>
                    <a:pt x="22" y="38"/>
                    <a:pt x="22" y="38"/>
                    <a:pt x="22" y="38"/>
                  </a:cubicBezTo>
                  <a:cubicBezTo>
                    <a:pt x="16" y="38"/>
                    <a:pt x="16" y="38"/>
                    <a:pt x="16" y="38"/>
                  </a:cubicBezTo>
                  <a:cubicBezTo>
                    <a:pt x="16" y="10"/>
                    <a:pt x="16" y="10"/>
                    <a:pt x="16" y="10"/>
                  </a:cubicBezTo>
                  <a:cubicBezTo>
                    <a:pt x="16" y="6"/>
                    <a:pt x="15" y="4"/>
                    <a:pt x="12" y="4"/>
                  </a:cubicBezTo>
                  <a:cubicBezTo>
                    <a:pt x="10" y="4"/>
                    <a:pt x="8"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25" name="Google Shape;1225;p60"/>
            <p:cNvSpPr/>
            <p:nvPr/>
          </p:nvSpPr>
          <p:spPr>
            <a:xfrm>
              <a:off x="6142038" y="4578350"/>
              <a:ext cx="65087" cy="106363"/>
            </a:xfrm>
            <a:custGeom>
              <a:avLst/>
              <a:gdLst/>
              <a:ahLst/>
              <a:cxnLst/>
              <a:rect l="l" t="t" r="r" b="b"/>
              <a:pathLst>
                <a:path w="24" h="39" extrusionOk="0">
                  <a:moveTo>
                    <a:pt x="1" y="11"/>
                  </a:moveTo>
                  <a:cubicBezTo>
                    <a:pt x="2" y="5"/>
                    <a:pt x="5" y="0"/>
                    <a:pt x="12" y="0"/>
                  </a:cubicBezTo>
                  <a:cubicBezTo>
                    <a:pt x="19" y="0"/>
                    <a:pt x="23" y="4"/>
                    <a:pt x="23" y="11"/>
                  </a:cubicBezTo>
                  <a:cubicBezTo>
                    <a:pt x="23" y="31"/>
                    <a:pt x="23" y="31"/>
                    <a:pt x="23" y="31"/>
                  </a:cubicBezTo>
                  <a:cubicBezTo>
                    <a:pt x="23" y="35"/>
                    <a:pt x="23" y="37"/>
                    <a:pt x="24" y="38"/>
                  </a:cubicBezTo>
                  <a:cubicBezTo>
                    <a:pt x="18" y="38"/>
                    <a:pt x="18" y="38"/>
                    <a:pt x="18"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5" y="4"/>
                    <a:pt x="12" y="4"/>
                  </a:cubicBezTo>
                  <a:cubicBezTo>
                    <a:pt x="8" y="4"/>
                    <a:pt x="6" y="8"/>
                    <a:pt x="6" y="12"/>
                  </a:cubicBezTo>
                  <a:lnTo>
                    <a:pt x="1" y="11"/>
                  </a:lnTo>
                  <a:close/>
                  <a:moveTo>
                    <a:pt x="18" y="18"/>
                  </a:moveTo>
                  <a:cubicBezTo>
                    <a:pt x="13" y="19"/>
                    <a:pt x="5" y="23"/>
                    <a:pt x="5" y="29"/>
                  </a:cubicBezTo>
                  <a:cubicBezTo>
                    <a:pt x="5" y="32"/>
                    <a:pt x="7" y="34"/>
                    <a:pt x="10" y="34"/>
                  </a:cubicBezTo>
                  <a:cubicBezTo>
                    <a:pt x="13"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26" name="Google Shape;1226;p60"/>
            <p:cNvSpPr/>
            <p:nvPr/>
          </p:nvSpPr>
          <p:spPr>
            <a:xfrm>
              <a:off x="6219825"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1" y="47"/>
                    <a:pt x="14" y="47"/>
                  </a:cubicBezTo>
                  <a:cubicBezTo>
                    <a:pt x="15" y="47"/>
                    <a:pt x="16" y="46"/>
                    <a:pt x="17" y="46"/>
                  </a:cubicBezTo>
                  <a:cubicBezTo>
                    <a:pt x="17" y="50"/>
                    <a:pt x="17" y="50"/>
                    <a:pt x="17" y="50"/>
                  </a:cubicBezTo>
                  <a:cubicBezTo>
                    <a:pt x="15" y="50"/>
                    <a:pt x="14" y="51"/>
                    <a:pt x="12" y="51"/>
                  </a:cubicBezTo>
                  <a:cubicBezTo>
                    <a:pt x="7"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27" name="Google Shape;1227;p60"/>
            <p:cNvSpPr/>
            <p:nvPr/>
          </p:nvSpPr>
          <p:spPr>
            <a:xfrm>
              <a:off x="6284913" y="4540250"/>
              <a:ext cx="12700" cy="141288"/>
            </a:xfrm>
            <a:custGeom>
              <a:avLst/>
              <a:gdLst/>
              <a:ahLst/>
              <a:cxnLst/>
              <a:rect l="l" t="t" r="r" b="b"/>
              <a:pathLst>
                <a:path w="8" h="89" extrusionOk="0">
                  <a:moveTo>
                    <a:pt x="0" y="0"/>
                  </a:moveTo>
                  <a:lnTo>
                    <a:pt x="8" y="0"/>
                  </a:lnTo>
                  <a:lnTo>
                    <a:pt x="8" y="10"/>
                  </a:lnTo>
                  <a:lnTo>
                    <a:pt x="0" y="10"/>
                  </a:lnTo>
                  <a:lnTo>
                    <a:pt x="0" y="0"/>
                  </a:lnTo>
                  <a:close/>
                  <a:moveTo>
                    <a:pt x="0" y="26"/>
                  </a:moveTo>
                  <a:lnTo>
                    <a:pt x="8" y="26"/>
                  </a:lnTo>
                  <a:lnTo>
                    <a:pt x="8" y="89"/>
                  </a:lnTo>
                  <a:lnTo>
                    <a:pt x="0" y="89"/>
                  </a:lnTo>
                  <a:lnTo>
                    <a:pt x="0" y="2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28" name="Google Shape;1228;p60"/>
            <p:cNvSpPr/>
            <p:nvPr/>
          </p:nvSpPr>
          <p:spPr>
            <a:xfrm>
              <a:off x="6319838" y="4578350"/>
              <a:ext cx="60325" cy="106363"/>
            </a:xfrm>
            <a:custGeom>
              <a:avLst/>
              <a:gdLst/>
              <a:ahLst/>
              <a:cxnLst/>
              <a:rect l="l" t="t" r="r" b="b"/>
              <a:pathLst>
                <a:path w="23" h="39" extrusionOk="0">
                  <a:moveTo>
                    <a:pt x="12" y="0"/>
                  </a:moveTo>
                  <a:cubicBezTo>
                    <a:pt x="19" y="0"/>
                    <a:pt x="23" y="6"/>
                    <a:pt x="23" y="19"/>
                  </a:cubicBezTo>
                  <a:cubicBezTo>
                    <a:pt x="23" y="33"/>
                    <a:pt x="19" y="39"/>
                    <a:pt x="12" y="39"/>
                  </a:cubicBezTo>
                  <a:cubicBezTo>
                    <a:pt x="4" y="39"/>
                    <a:pt x="0" y="33"/>
                    <a:pt x="0" y="19"/>
                  </a:cubicBezTo>
                  <a:cubicBezTo>
                    <a:pt x="0" y="6"/>
                    <a:pt x="4" y="0"/>
                    <a:pt x="12" y="0"/>
                  </a:cubicBezTo>
                  <a:close/>
                  <a:moveTo>
                    <a:pt x="12" y="34"/>
                  </a:moveTo>
                  <a:cubicBezTo>
                    <a:pt x="16" y="34"/>
                    <a:pt x="18" y="32"/>
                    <a:pt x="18" y="19"/>
                  </a:cubicBezTo>
                  <a:cubicBezTo>
                    <a:pt x="18" y="7"/>
                    <a:pt x="16" y="4"/>
                    <a:pt x="12" y="4"/>
                  </a:cubicBezTo>
                  <a:cubicBezTo>
                    <a:pt x="7" y="4"/>
                    <a:pt x="5" y="7"/>
                    <a:pt x="5" y="19"/>
                  </a:cubicBezTo>
                  <a:cubicBezTo>
                    <a:pt x="5" y="32"/>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29" name="Google Shape;1229;p60"/>
            <p:cNvSpPr/>
            <p:nvPr/>
          </p:nvSpPr>
          <p:spPr>
            <a:xfrm>
              <a:off x="6402388" y="4578350"/>
              <a:ext cx="55562" cy="103188"/>
            </a:xfrm>
            <a:custGeom>
              <a:avLst/>
              <a:gdLst/>
              <a:ahLst/>
              <a:cxnLst/>
              <a:rect l="l" t="t" r="r" b="b"/>
              <a:pathLst>
                <a:path w="21" h="38" extrusionOk="0">
                  <a:moveTo>
                    <a:pt x="0" y="1"/>
                  </a:moveTo>
                  <a:cubicBezTo>
                    <a:pt x="4" y="1"/>
                    <a:pt x="4" y="1"/>
                    <a:pt x="4" y="1"/>
                  </a:cubicBezTo>
                  <a:cubicBezTo>
                    <a:pt x="4" y="5"/>
                    <a:pt x="4" y="5"/>
                    <a:pt x="4" y="5"/>
                  </a:cubicBezTo>
                  <a:cubicBezTo>
                    <a:pt x="7" y="2"/>
                    <a:pt x="10" y="0"/>
                    <a:pt x="13" y="0"/>
                  </a:cubicBezTo>
                  <a:cubicBezTo>
                    <a:pt x="18" y="0"/>
                    <a:pt x="21" y="3"/>
                    <a:pt x="21" y="10"/>
                  </a:cubicBezTo>
                  <a:cubicBezTo>
                    <a:pt x="21" y="38"/>
                    <a:pt x="21" y="38"/>
                    <a:pt x="21" y="38"/>
                  </a:cubicBezTo>
                  <a:cubicBezTo>
                    <a:pt x="16" y="38"/>
                    <a:pt x="16" y="38"/>
                    <a:pt x="16" y="38"/>
                  </a:cubicBezTo>
                  <a:cubicBezTo>
                    <a:pt x="16" y="10"/>
                    <a:pt x="16" y="10"/>
                    <a:pt x="16" y="10"/>
                  </a:cubicBezTo>
                  <a:cubicBezTo>
                    <a:pt x="16" y="6"/>
                    <a:pt x="15" y="4"/>
                    <a:pt x="12" y="4"/>
                  </a:cubicBezTo>
                  <a:cubicBezTo>
                    <a:pt x="9" y="4"/>
                    <a:pt x="7"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30" name="Google Shape;1230;p60"/>
            <p:cNvSpPr/>
            <p:nvPr/>
          </p:nvSpPr>
          <p:spPr>
            <a:xfrm>
              <a:off x="6480175" y="4578350"/>
              <a:ext cx="63500" cy="106363"/>
            </a:xfrm>
            <a:custGeom>
              <a:avLst/>
              <a:gdLst/>
              <a:ahLst/>
              <a:cxnLst/>
              <a:rect l="l" t="t" r="r" b="b"/>
              <a:pathLst>
                <a:path w="24" h="39" extrusionOk="0">
                  <a:moveTo>
                    <a:pt x="1" y="11"/>
                  </a:moveTo>
                  <a:cubicBezTo>
                    <a:pt x="2" y="5"/>
                    <a:pt x="6" y="0"/>
                    <a:pt x="12" y="0"/>
                  </a:cubicBezTo>
                  <a:cubicBezTo>
                    <a:pt x="19" y="0"/>
                    <a:pt x="23" y="4"/>
                    <a:pt x="23" y="11"/>
                  </a:cubicBezTo>
                  <a:cubicBezTo>
                    <a:pt x="23" y="31"/>
                    <a:pt x="23" y="31"/>
                    <a:pt x="23" y="31"/>
                  </a:cubicBezTo>
                  <a:cubicBezTo>
                    <a:pt x="23" y="35"/>
                    <a:pt x="23" y="37"/>
                    <a:pt x="24" y="38"/>
                  </a:cubicBezTo>
                  <a:cubicBezTo>
                    <a:pt x="19" y="38"/>
                    <a:pt x="19" y="38"/>
                    <a:pt x="19"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6" y="4"/>
                    <a:pt x="13" y="4"/>
                  </a:cubicBezTo>
                  <a:cubicBezTo>
                    <a:pt x="9" y="4"/>
                    <a:pt x="7" y="8"/>
                    <a:pt x="6" y="12"/>
                  </a:cubicBezTo>
                  <a:lnTo>
                    <a:pt x="1" y="11"/>
                  </a:lnTo>
                  <a:close/>
                  <a:moveTo>
                    <a:pt x="18" y="18"/>
                  </a:moveTo>
                  <a:cubicBezTo>
                    <a:pt x="13" y="19"/>
                    <a:pt x="6" y="23"/>
                    <a:pt x="6" y="29"/>
                  </a:cubicBezTo>
                  <a:cubicBezTo>
                    <a:pt x="6" y="32"/>
                    <a:pt x="7" y="34"/>
                    <a:pt x="11" y="34"/>
                  </a:cubicBezTo>
                  <a:cubicBezTo>
                    <a:pt x="14"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31" name="Google Shape;1231;p60"/>
            <p:cNvSpPr/>
            <p:nvPr/>
          </p:nvSpPr>
          <p:spPr>
            <a:xfrm>
              <a:off x="6570663" y="4540250"/>
              <a:ext cx="14287" cy="141288"/>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32" name="Google Shape;1232;p60"/>
            <p:cNvSpPr/>
            <p:nvPr/>
          </p:nvSpPr>
          <p:spPr>
            <a:xfrm>
              <a:off x="6648450" y="4540250"/>
              <a:ext cx="69850" cy="144463"/>
            </a:xfrm>
            <a:custGeom>
              <a:avLst/>
              <a:gdLst/>
              <a:ahLst/>
              <a:cxnLst/>
              <a:rect l="l" t="t" r="r" b="b"/>
              <a:pathLst>
                <a:path w="26" h="53" extrusionOk="0">
                  <a:moveTo>
                    <a:pt x="20" y="14"/>
                  </a:moveTo>
                  <a:cubicBezTo>
                    <a:pt x="20" y="8"/>
                    <a:pt x="18" y="4"/>
                    <a:pt x="12" y="4"/>
                  </a:cubicBezTo>
                  <a:cubicBezTo>
                    <a:pt x="8" y="4"/>
                    <a:pt x="5" y="7"/>
                    <a:pt x="5" y="11"/>
                  </a:cubicBezTo>
                  <a:cubicBezTo>
                    <a:pt x="5" y="23"/>
                    <a:pt x="26" y="23"/>
                    <a:pt x="26" y="39"/>
                  </a:cubicBezTo>
                  <a:cubicBezTo>
                    <a:pt x="26" y="48"/>
                    <a:pt x="21" y="53"/>
                    <a:pt x="13" y="53"/>
                  </a:cubicBezTo>
                  <a:cubicBezTo>
                    <a:pt x="5" y="53"/>
                    <a:pt x="0" y="47"/>
                    <a:pt x="0" y="38"/>
                  </a:cubicBezTo>
                  <a:cubicBezTo>
                    <a:pt x="5" y="38"/>
                    <a:pt x="5" y="38"/>
                    <a:pt x="5" y="38"/>
                  </a:cubicBezTo>
                  <a:cubicBezTo>
                    <a:pt x="5" y="44"/>
                    <a:pt x="8" y="48"/>
                    <a:pt x="13" y="48"/>
                  </a:cubicBezTo>
                  <a:cubicBezTo>
                    <a:pt x="18" y="48"/>
                    <a:pt x="21" y="45"/>
                    <a:pt x="21" y="39"/>
                  </a:cubicBezTo>
                  <a:cubicBezTo>
                    <a:pt x="21" y="28"/>
                    <a:pt x="0" y="26"/>
                    <a:pt x="0" y="12"/>
                  </a:cubicBezTo>
                  <a:cubicBezTo>
                    <a:pt x="0" y="4"/>
                    <a:pt x="5" y="0"/>
                    <a:pt x="13" y="0"/>
                  </a:cubicBezTo>
                  <a:cubicBezTo>
                    <a:pt x="20" y="0"/>
                    <a:pt x="25" y="5"/>
                    <a:pt x="25" y="14"/>
                  </a:cubicBezTo>
                  <a:lnTo>
                    <a:pt x="20"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33" name="Google Shape;1233;p60"/>
            <p:cNvSpPr/>
            <p:nvPr/>
          </p:nvSpPr>
          <p:spPr>
            <a:xfrm>
              <a:off x="6726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2" y="47"/>
                    <a:pt x="14" y="47"/>
                  </a:cubicBezTo>
                  <a:cubicBezTo>
                    <a:pt x="15" y="47"/>
                    <a:pt x="16" y="46"/>
                    <a:pt x="17" y="46"/>
                  </a:cubicBezTo>
                  <a:cubicBezTo>
                    <a:pt x="17" y="50"/>
                    <a:pt x="17" y="50"/>
                    <a:pt x="17" y="50"/>
                  </a:cubicBezTo>
                  <a:cubicBezTo>
                    <a:pt x="16" y="50"/>
                    <a:pt x="15" y="51"/>
                    <a:pt x="12"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34" name="Google Shape;1234;p60"/>
            <p:cNvSpPr/>
            <p:nvPr/>
          </p:nvSpPr>
          <p:spPr>
            <a:xfrm>
              <a:off x="6794500" y="4581525"/>
              <a:ext cx="55562" cy="103188"/>
            </a:xfrm>
            <a:custGeom>
              <a:avLst/>
              <a:gdLst/>
              <a:ahLst/>
              <a:cxnLst/>
              <a:rect l="l" t="t" r="r" b="b"/>
              <a:pathLst>
                <a:path w="21" h="38" extrusionOk="0">
                  <a:moveTo>
                    <a:pt x="21" y="37"/>
                  </a:moveTo>
                  <a:cubicBezTo>
                    <a:pt x="16" y="37"/>
                    <a:pt x="16" y="37"/>
                    <a:pt x="16" y="37"/>
                  </a:cubicBezTo>
                  <a:cubicBezTo>
                    <a:pt x="16" y="33"/>
                    <a:pt x="16" y="33"/>
                    <a:pt x="16" y="33"/>
                  </a:cubicBezTo>
                  <a:cubicBezTo>
                    <a:pt x="14" y="35"/>
                    <a:pt x="10" y="38"/>
                    <a:pt x="8" y="38"/>
                  </a:cubicBezTo>
                  <a:cubicBezTo>
                    <a:pt x="3" y="38"/>
                    <a:pt x="0" y="35"/>
                    <a:pt x="0" y="28"/>
                  </a:cubicBezTo>
                  <a:cubicBezTo>
                    <a:pt x="0" y="0"/>
                    <a:pt x="0" y="0"/>
                    <a:pt x="0" y="0"/>
                  </a:cubicBezTo>
                  <a:cubicBezTo>
                    <a:pt x="5" y="0"/>
                    <a:pt x="5" y="0"/>
                    <a:pt x="5" y="0"/>
                  </a:cubicBezTo>
                  <a:cubicBezTo>
                    <a:pt x="5" y="27"/>
                    <a:pt x="5" y="27"/>
                    <a:pt x="5" y="27"/>
                  </a:cubicBezTo>
                  <a:cubicBezTo>
                    <a:pt x="5" y="31"/>
                    <a:pt x="6" y="33"/>
                    <a:pt x="9" y="33"/>
                  </a:cubicBezTo>
                  <a:cubicBezTo>
                    <a:pt x="11" y="33"/>
                    <a:pt x="14" y="32"/>
                    <a:pt x="16" y="29"/>
                  </a:cubicBezTo>
                  <a:cubicBezTo>
                    <a:pt x="16" y="0"/>
                    <a:pt x="16" y="0"/>
                    <a:pt x="16" y="0"/>
                  </a:cubicBezTo>
                  <a:cubicBezTo>
                    <a:pt x="21" y="0"/>
                    <a:pt x="21" y="0"/>
                    <a:pt x="21" y="0"/>
                  </a:cubicBezTo>
                  <a:lnTo>
                    <a:pt x="21" y="3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35" name="Google Shape;1235;p60"/>
            <p:cNvSpPr/>
            <p:nvPr/>
          </p:nvSpPr>
          <p:spPr>
            <a:xfrm>
              <a:off x="6873875" y="4540250"/>
              <a:ext cx="61912" cy="144463"/>
            </a:xfrm>
            <a:custGeom>
              <a:avLst/>
              <a:gdLst/>
              <a:ahLst/>
              <a:cxnLst/>
              <a:rect l="l" t="t" r="r" b="b"/>
              <a:pathLst>
                <a:path w="23" h="53" extrusionOk="0">
                  <a:moveTo>
                    <a:pt x="18" y="48"/>
                  </a:moveTo>
                  <a:cubicBezTo>
                    <a:pt x="18" y="48"/>
                    <a:pt x="18" y="48"/>
                    <a:pt x="18" y="48"/>
                  </a:cubicBezTo>
                  <a:cubicBezTo>
                    <a:pt x="16" y="51"/>
                    <a:pt x="13" y="53"/>
                    <a:pt x="10" y="53"/>
                  </a:cubicBezTo>
                  <a:cubicBezTo>
                    <a:pt x="4" y="53"/>
                    <a:pt x="0" y="48"/>
                    <a:pt x="0" y="33"/>
                  </a:cubicBezTo>
                  <a:cubicBezTo>
                    <a:pt x="0" y="19"/>
                    <a:pt x="4" y="14"/>
                    <a:pt x="10" y="14"/>
                  </a:cubicBezTo>
                  <a:cubicBezTo>
                    <a:pt x="13" y="14"/>
                    <a:pt x="15" y="16"/>
                    <a:pt x="17" y="18"/>
                  </a:cubicBezTo>
                  <a:cubicBezTo>
                    <a:pt x="17" y="0"/>
                    <a:pt x="17" y="0"/>
                    <a:pt x="17" y="0"/>
                  </a:cubicBezTo>
                  <a:cubicBezTo>
                    <a:pt x="22" y="0"/>
                    <a:pt x="22" y="0"/>
                    <a:pt x="22" y="0"/>
                  </a:cubicBezTo>
                  <a:cubicBezTo>
                    <a:pt x="22" y="42"/>
                    <a:pt x="22" y="42"/>
                    <a:pt x="22" y="42"/>
                  </a:cubicBezTo>
                  <a:cubicBezTo>
                    <a:pt x="22" y="47"/>
                    <a:pt x="22" y="50"/>
                    <a:pt x="23" y="52"/>
                  </a:cubicBezTo>
                  <a:cubicBezTo>
                    <a:pt x="18" y="52"/>
                    <a:pt x="18" y="52"/>
                    <a:pt x="18" y="52"/>
                  </a:cubicBezTo>
                  <a:lnTo>
                    <a:pt x="18" y="48"/>
                  </a:lnTo>
                  <a:close/>
                  <a:moveTo>
                    <a:pt x="17" y="22"/>
                  </a:moveTo>
                  <a:cubicBezTo>
                    <a:pt x="16" y="20"/>
                    <a:pt x="14" y="18"/>
                    <a:pt x="11" y="18"/>
                  </a:cubicBezTo>
                  <a:cubicBezTo>
                    <a:pt x="7" y="18"/>
                    <a:pt x="5" y="22"/>
                    <a:pt x="5" y="33"/>
                  </a:cubicBezTo>
                  <a:cubicBezTo>
                    <a:pt x="5" y="45"/>
                    <a:pt x="7" y="48"/>
                    <a:pt x="12" y="48"/>
                  </a:cubicBezTo>
                  <a:cubicBezTo>
                    <a:pt x="13" y="48"/>
                    <a:pt x="15" y="47"/>
                    <a:pt x="17" y="45"/>
                  </a:cubicBezTo>
                  <a:lnTo>
                    <a:pt x="17" y="2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36" name="Google Shape;1236;p60"/>
            <p:cNvSpPr/>
            <p:nvPr/>
          </p:nvSpPr>
          <p:spPr>
            <a:xfrm>
              <a:off x="6954838"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37" name="Google Shape;1237;p60"/>
            <p:cNvSpPr/>
            <p:nvPr/>
          </p:nvSpPr>
          <p:spPr>
            <a:xfrm>
              <a:off x="7035800"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38" name="Google Shape;1238;p60"/>
            <p:cNvSpPr/>
            <p:nvPr/>
          </p:nvSpPr>
          <p:spPr>
            <a:xfrm>
              <a:off x="7107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39" name="Google Shape;1239;p60"/>
            <p:cNvSpPr/>
            <p:nvPr/>
          </p:nvSpPr>
          <p:spPr>
            <a:xfrm>
              <a:off x="7165975" y="4578350"/>
              <a:ext cx="60325" cy="106363"/>
            </a:xfrm>
            <a:custGeom>
              <a:avLst/>
              <a:gdLst/>
              <a:ahLst/>
              <a:cxnLst/>
              <a:rect l="l" t="t" r="r" b="b"/>
              <a:pathLst>
                <a:path w="22" h="39" extrusionOk="0">
                  <a:moveTo>
                    <a:pt x="17" y="10"/>
                  </a:moveTo>
                  <a:cubicBezTo>
                    <a:pt x="16" y="7"/>
                    <a:pt x="15" y="4"/>
                    <a:pt x="11" y="4"/>
                  </a:cubicBezTo>
                  <a:cubicBezTo>
                    <a:pt x="8" y="4"/>
                    <a:pt x="7" y="6"/>
                    <a:pt x="7" y="9"/>
                  </a:cubicBezTo>
                  <a:cubicBezTo>
                    <a:pt x="7" y="16"/>
                    <a:pt x="22" y="17"/>
                    <a:pt x="22" y="28"/>
                  </a:cubicBezTo>
                  <a:cubicBezTo>
                    <a:pt x="22" y="34"/>
                    <a:pt x="18" y="39"/>
                    <a:pt x="12" y="39"/>
                  </a:cubicBezTo>
                  <a:cubicBezTo>
                    <a:pt x="6" y="39"/>
                    <a:pt x="2" y="35"/>
                    <a:pt x="0" y="29"/>
                  </a:cubicBezTo>
                  <a:cubicBezTo>
                    <a:pt x="5" y="28"/>
                    <a:pt x="5" y="28"/>
                    <a:pt x="5" y="28"/>
                  </a:cubicBezTo>
                  <a:cubicBezTo>
                    <a:pt x="6" y="31"/>
                    <a:pt x="8" y="34"/>
                    <a:pt x="12" y="34"/>
                  </a:cubicBezTo>
                  <a:cubicBezTo>
                    <a:pt x="15" y="34"/>
                    <a:pt x="17" y="32"/>
                    <a:pt x="17" y="29"/>
                  </a:cubicBezTo>
                  <a:cubicBezTo>
                    <a:pt x="17" y="20"/>
                    <a:pt x="2" y="20"/>
                    <a:pt x="2" y="9"/>
                  </a:cubicBezTo>
                  <a:cubicBezTo>
                    <a:pt x="2" y="4"/>
                    <a:pt x="6" y="0"/>
                    <a:pt x="11" y="0"/>
                  </a:cubicBezTo>
                  <a:cubicBezTo>
                    <a:pt x="17" y="0"/>
                    <a:pt x="20" y="3"/>
                    <a:pt x="21" y="9"/>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40" name="Google Shape;1240;p60"/>
            <p:cNvSpPr/>
            <p:nvPr/>
          </p:nvSpPr>
          <p:spPr>
            <a:xfrm>
              <a:off x="5756275" y="4783138"/>
              <a:ext cx="61912" cy="103188"/>
            </a:xfrm>
            <a:custGeom>
              <a:avLst/>
              <a:gdLst/>
              <a:ahLst/>
              <a:cxnLst/>
              <a:rect l="l" t="t" r="r" b="b"/>
              <a:pathLst>
                <a:path w="23" h="38" extrusionOk="0">
                  <a:moveTo>
                    <a:pt x="1" y="10"/>
                  </a:moveTo>
                  <a:cubicBezTo>
                    <a:pt x="2" y="5"/>
                    <a:pt x="5" y="0"/>
                    <a:pt x="12" y="0"/>
                  </a:cubicBezTo>
                  <a:cubicBezTo>
                    <a:pt x="19"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4"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41" name="Google Shape;1241;p60"/>
            <p:cNvSpPr/>
            <p:nvPr/>
          </p:nvSpPr>
          <p:spPr>
            <a:xfrm>
              <a:off x="5843588" y="4783138"/>
              <a:ext cx="57150" cy="101600"/>
            </a:xfrm>
            <a:custGeom>
              <a:avLst/>
              <a:gdLst/>
              <a:ahLst/>
              <a:cxnLst/>
              <a:rect l="l" t="t" r="r" b="b"/>
              <a:pathLst>
                <a:path w="21" h="37" extrusionOk="0">
                  <a:moveTo>
                    <a:pt x="0" y="0"/>
                  </a:moveTo>
                  <a:cubicBezTo>
                    <a:pt x="5" y="0"/>
                    <a:pt x="5" y="0"/>
                    <a:pt x="5" y="0"/>
                  </a:cubicBezTo>
                  <a:cubicBezTo>
                    <a:pt x="5" y="4"/>
                    <a:pt x="5" y="4"/>
                    <a:pt x="5" y="4"/>
                  </a:cubicBezTo>
                  <a:cubicBezTo>
                    <a:pt x="7" y="2"/>
                    <a:pt x="11" y="0"/>
                    <a:pt x="13" y="0"/>
                  </a:cubicBezTo>
                  <a:cubicBezTo>
                    <a:pt x="18" y="0"/>
                    <a:pt x="21" y="2"/>
                    <a:pt x="21" y="9"/>
                  </a:cubicBezTo>
                  <a:cubicBezTo>
                    <a:pt x="21" y="37"/>
                    <a:pt x="21" y="37"/>
                    <a:pt x="21" y="37"/>
                  </a:cubicBezTo>
                  <a:cubicBezTo>
                    <a:pt x="16" y="37"/>
                    <a:pt x="16" y="37"/>
                    <a:pt x="16" y="37"/>
                  </a:cubicBezTo>
                  <a:cubicBezTo>
                    <a:pt x="16" y="10"/>
                    <a:pt x="16" y="10"/>
                    <a:pt x="16" y="10"/>
                  </a:cubicBezTo>
                  <a:cubicBezTo>
                    <a:pt x="16" y="6"/>
                    <a:pt x="15" y="4"/>
                    <a:pt x="12" y="4"/>
                  </a:cubicBezTo>
                  <a:cubicBezTo>
                    <a:pt x="10" y="4"/>
                    <a:pt x="7" y="6"/>
                    <a:pt x="5" y="8"/>
                  </a:cubicBezTo>
                  <a:cubicBezTo>
                    <a:pt x="5" y="37"/>
                    <a:pt x="5" y="37"/>
                    <a:pt x="5"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42" name="Google Shape;1242;p60"/>
            <p:cNvSpPr/>
            <p:nvPr/>
          </p:nvSpPr>
          <p:spPr>
            <a:xfrm>
              <a:off x="5924550" y="4745038"/>
              <a:ext cx="61912" cy="141288"/>
            </a:xfrm>
            <a:custGeom>
              <a:avLst/>
              <a:gdLst/>
              <a:ahLst/>
              <a:cxnLst/>
              <a:rect l="l" t="t" r="r" b="b"/>
              <a:pathLst>
                <a:path w="23" h="52" extrusionOk="0">
                  <a:moveTo>
                    <a:pt x="18" y="48"/>
                  </a:moveTo>
                  <a:cubicBezTo>
                    <a:pt x="18" y="48"/>
                    <a:pt x="18" y="48"/>
                    <a:pt x="18" y="48"/>
                  </a:cubicBezTo>
                  <a:cubicBezTo>
                    <a:pt x="16" y="50"/>
                    <a:pt x="14" y="52"/>
                    <a:pt x="11" y="52"/>
                  </a:cubicBezTo>
                  <a:cubicBezTo>
                    <a:pt x="5" y="52"/>
                    <a:pt x="0" y="47"/>
                    <a:pt x="0" y="33"/>
                  </a:cubicBezTo>
                  <a:cubicBezTo>
                    <a:pt x="0" y="19"/>
                    <a:pt x="5" y="14"/>
                    <a:pt x="11" y="14"/>
                  </a:cubicBezTo>
                  <a:cubicBezTo>
                    <a:pt x="13" y="14"/>
                    <a:pt x="16" y="15"/>
                    <a:pt x="17" y="17"/>
                  </a:cubicBezTo>
                  <a:cubicBezTo>
                    <a:pt x="17" y="0"/>
                    <a:pt x="17" y="0"/>
                    <a:pt x="17" y="0"/>
                  </a:cubicBezTo>
                  <a:cubicBezTo>
                    <a:pt x="23" y="0"/>
                    <a:pt x="23" y="0"/>
                    <a:pt x="23" y="0"/>
                  </a:cubicBezTo>
                  <a:cubicBezTo>
                    <a:pt x="23" y="41"/>
                    <a:pt x="23" y="41"/>
                    <a:pt x="23" y="41"/>
                  </a:cubicBezTo>
                  <a:cubicBezTo>
                    <a:pt x="23" y="46"/>
                    <a:pt x="23" y="49"/>
                    <a:pt x="23" y="51"/>
                  </a:cubicBezTo>
                  <a:cubicBezTo>
                    <a:pt x="19" y="51"/>
                    <a:pt x="19" y="51"/>
                    <a:pt x="19" y="51"/>
                  </a:cubicBezTo>
                  <a:lnTo>
                    <a:pt x="18" y="48"/>
                  </a:lnTo>
                  <a:close/>
                  <a:moveTo>
                    <a:pt x="17" y="21"/>
                  </a:moveTo>
                  <a:cubicBezTo>
                    <a:pt x="16" y="20"/>
                    <a:pt x="14" y="18"/>
                    <a:pt x="12" y="18"/>
                  </a:cubicBezTo>
                  <a:cubicBezTo>
                    <a:pt x="8" y="18"/>
                    <a:pt x="5" y="21"/>
                    <a:pt x="5" y="33"/>
                  </a:cubicBezTo>
                  <a:cubicBezTo>
                    <a:pt x="5" y="44"/>
                    <a:pt x="8" y="48"/>
                    <a:pt x="12" y="48"/>
                  </a:cubicBezTo>
                  <a:cubicBezTo>
                    <a:pt x="14" y="48"/>
                    <a:pt x="16" y="46"/>
                    <a:pt x="17" y="44"/>
                  </a:cubicBezTo>
                  <a:lnTo>
                    <a:pt x="17" y="2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43" name="Google Shape;1243;p60"/>
            <p:cNvSpPr/>
            <p:nvPr/>
          </p:nvSpPr>
          <p:spPr>
            <a:xfrm>
              <a:off x="6048375" y="4741863"/>
              <a:ext cx="71437" cy="144463"/>
            </a:xfrm>
            <a:custGeom>
              <a:avLst/>
              <a:gdLst/>
              <a:ahLst/>
              <a:cxnLst/>
              <a:rect l="l" t="t" r="r" b="b"/>
              <a:pathLst>
                <a:path w="27" h="53" extrusionOk="0">
                  <a:moveTo>
                    <a:pt x="21" y="14"/>
                  </a:moveTo>
                  <a:cubicBezTo>
                    <a:pt x="21" y="9"/>
                    <a:pt x="18" y="5"/>
                    <a:pt x="13" y="5"/>
                  </a:cubicBezTo>
                  <a:cubicBezTo>
                    <a:pt x="9" y="5"/>
                    <a:pt x="6" y="8"/>
                    <a:pt x="6" y="12"/>
                  </a:cubicBezTo>
                  <a:cubicBezTo>
                    <a:pt x="6" y="23"/>
                    <a:pt x="27" y="23"/>
                    <a:pt x="27" y="40"/>
                  </a:cubicBezTo>
                  <a:cubicBezTo>
                    <a:pt x="27" y="48"/>
                    <a:pt x="22" y="53"/>
                    <a:pt x="13" y="53"/>
                  </a:cubicBezTo>
                  <a:cubicBezTo>
                    <a:pt x="5" y="53"/>
                    <a:pt x="1" y="47"/>
                    <a:pt x="0" y="39"/>
                  </a:cubicBezTo>
                  <a:cubicBezTo>
                    <a:pt x="6" y="39"/>
                    <a:pt x="6" y="39"/>
                    <a:pt x="6" y="39"/>
                  </a:cubicBezTo>
                  <a:cubicBezTo>
                    <a:pt x="6" y="45"/>
                    <a:pt x="9" y="48"/>
                    <a:pt x="14" y="48"/>
                  </a:cubicBezTo>
                  <a:cubicBezTo>
                    <a:pt x="19" y="48"/>
                    <a:pt x="22" y="45"/>
                    <a:pt x="22" y="40"/>
                  </a:cubicBezTo>
                  <a:cubicBezTo>
                    <a:pt x="22" y="28"/>
                    <a:pt x="1" y="27"/>
                    <a:pt x="1" y="12"/>
                  </a:cubicBezTo>
                  <a:cubicBezTo>
                    <a:pt x="1" y="5"/>
                    <a:pt x="6" y="0"/>
                    <a:pt x="13" y="0"/>
                  </a:cubicBezTo>
                  <a:cubicBezTo>
                    <a:pt x="21" y="0"/>
                    <a:pt x="26" y="5"/>
                    <a:pt x="26" y="14"/>
                  </a:cubicBezTo>
                  <a:lnTo>
                    <a:pt x="21"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44" name="Google Shape;1244;p60"/>
            <p:cNvSpPr/>
            <p:nvPr/>
          </p:nvSpPr>
          <p:spPr>
            <a:xfrm>
              <a:off x="6134100" y="4783138"/>
              <a:ext cx="58737" cy="103188"/>
            </a:xfrm>
            <a:custGeom>
              <a:avLst/>
              <a:gdLst/>
              <a:ahLst/>
              <a:cxnLst/>
              <a:rect l="l" t="t" r="r" b="b"/>
              <a:pathLst>
                <a:path w="22" h="38" extrusionOk="0">
                  <a:moveTo>
                    <a:pt x="17" y="11"/>
                  </a:moveTo>
                  <a:cubicBezTo>
                    <a:pt x="17" y="6"/>
                    <a:pt x="14" y="4"/>
                    <a:pt x="11" y="4"/>
                  </a:cubicBezTo>
                  <a:cubicBezTo>
                    <a:pt x="7" y="4"/>
                    <a:pt x="5" y="7"/>
                    <a:pt x="5" y="19"/>
                  </a:cubicBezTo>
                  <a:cubicBezTo>
                    <a:pt x="5" y="31"/>
                    <a:pt x="7" y="34"/>
                    <a:pt x="11" y="34"/>
                  </a:cubicBezTo>
                  <a:cubicBezTo>
                    <a:pt x="15" y="34"/>
                    <a:pt x="16" y="32"/>
                    <a:pt x="17" y="26"/>
                  </a:cubicBezTo>
                  <a:cubicBezTo>
                    <a:pt x="22" y="26"/>
                    <a:pt x="22" y="26"/>
                    <a:pt x="22" y="26"/>
                  </a:cubicBezTo>
                  <a:cubicBezTo>
                    <a:pt x="21" y="33"/>
                    <a:pt x="18" y="38"/>
                    <a:pt x="11" y="38"/>
                  </a:cubicBezTo>
                  <a:cubicBezTo>
                    <a:pt x="3" y="38"/>
                    <a:pt x="0" y="32"/>
                    <a:pt x="0" y="19"/>
                  </a:cubicBezTo>
                  <a:cubicBezTo>
                    <a:pt x="0" y="5"/>
                    <a:pt x="3" y="0"/>
                    <a:pt x="11" y="0"/>
                  </a:cubicBezTo>
                  <a:cubicBezTo>
                    <a:pt x="18" y="0"/>
                    <a:pt x="21" y="4"/>
                    <a:pt x="22" y="11"/>
                  </a:cubicBezTo>
                  <a:lnTo>
                    <a:pt x="17" y="1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45" name="Google Shape;1245;p60"/>
            <p:cNvSpPr/>
            <p:nvPr/>
          </p:nvSpPr>
          <p:spPr>
            <a:xfrm>
              <a:off x="6215063" y="4745038"/>
              <a:ext cx="58737" cy="139700"/>
            </a:xfrm>
            <a:custGeom>
              <a:avLst/>
              <a:gdLst/>
              <a:ahLst/>
              <a:cxnLst/>
              <a:rect l="l" t="t" r="r" b="b"/>
              <a:pathLst>
                <a:path w="22" h="51" extrusionOk="0">
                  <a:moveTo>
                    <a:pt x="0" y="0"/>
                  </a:moveTo>
                  <a:cubicBezTo>
                    <a:pt x="5" y="0"/>
                    <a:pt x="5" y="0"/>
                    <a:pt x="5" y="0"/>
                  </a:cubicBezTo>
                  <a:cubicBezTo>
                    <a:pt x="5" y="18"/>
                    <a:pt x="5" y="18"/>
                    <a:pt x="5" y="18"/>
                  </a:cubicBezTo>
                  <a:cubicBezTo>
                    <a:pt x="8" y="16"/>
                    <a:pt x="11" y="14"/>
                    <a:pt x="14" y="14"/>
                  </a:cubicBezTo>
                  <a:cubicBezTo>
                    <a:pt x="19" y="14"/>
                    <a:pt x="22" y="16"/>
                    <a:pt x="22" y="23"/>
                  </a:cubicBezTo>
                  <a:cubicBezTo>
                    <a:pt x="22" y="51"/>
                    <a:pt x="22" y="51"/>
                    <a:pt x="22" y="51"/>
                  </a:cubicBezTo>
                  <a:cubicBezTo>
                    <a:pt x="17" y="51"/>
                    <a:pt x="17" y="51"/>
                    <a:pt x="17" y="51"/>
                  </a:cubicBezTo>
                  <a:cubicBezTo>
                    <a:pt x="17" y="24"/>
                    <a:pt x="17" y="24"/>
                    <a:pt x="17" y="24"/>
                  </a:cubicBezTo>
                  <a:cubicBezTo>
                    <a:pt x="17" y="20"/>
                    <a:pt x="15" y="18"/>
                    <a:pt x="12" y="18"/>
                  </a:cubicBezTo>
                  <a:cubicBezTo>
                    <a:pt x="10" y="18"/>
                    <a:pt x="8" y="20"/>
                    <a:pt x="5" y="22"/>
                  </a:cubicBezTo>
                  <a:cubicBezTo>
                    <a:pt x="5" y="51"/>
                    <a:pt x="5" y="51"/>
                    <a:pt x="5" y="51"/>
                  </a:cubicBezTo>
                  <a:cubicBezTo>
                    <a:pt x="0" y="51"/>
                    <a:pt x="0" y="51"/>
                    <a:pt x="0" y="51"/>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46" name="Google Shape;1246;p60"/>
            <p:cNvSpPr/>
            <p:nvPr/>
          </p:nvSpPr>
          <p:spPr>
            <a:xfrm>
              <a:off x="6292850" y="4783138"/>
              <a:ext cx="60325" cy="103188"/>
            </a:xfrm>
            <a:custGeom>
              <a:avLst/>
              <a:gdLst/>
              <a:ahLst/>
              <a:cxnLst/>
              <a:rect l="l" t="t" r="r" b="b"/>
              <a:pathLst>
                <a:path w="23" h="38" extrusionOk="0">
                  <a:moveTo>
                    <a:pt x="12" y="0"/>
                  </a:moveTo>
                  <a:cubicBezTo>
                    <a:pt x="19" y="0"/>
                    <a:pt x="23" y="5"/>
                    <a:pt x="23" y="19"/>
                  </a:cubicBezTo>
                  <a:cubicBezTo>
                    <a:pt x="23" y="32"/>
                    <a:pt x="19" y="38"/>
                    <a:pt x="12" y="38"/>
                  </a:cubicBezTo>
                  <a:cubicBezTo>
                    <a:pt x="4" y="38"/>
                    <a:pt x="0" y="32"/>
                    <a:pt x="0" y="19"/>
                  </a:cubicBezTo>
                  <a:cubicBezTo>
                    <a:pt x="0" y="5"/>
                    <a:pt x="4" y="0"/>
                    <a:pt x="12" y="0"/>
                  </a:cubicBezTo>
                  <a:close/>
                  <a:moveTo>
                    <a:pt x="12" y="34"/>
                  </a:moveTo>
                  <a:cubicBezTo>
                    <a:pt x="16" y="34"/>
                    <a:pt x="18" y="31"/>
                    <a:pt x="18" y="19"/>
                  </a:cubicBezTo>
                  <a:cubicBezTo>
                    <a:pt x="18" y="7"/>
                    <a:pt x="16" y="4"/>
                    <a:pt x="12" y="4"/>
                  </a:cubicBezTo>
                  <a:cubicBezTo>
                    <a:pt x="7" y="4"/>
                    <a:pt x="5" y="7"/>
                    <a:pt x="5" y="19"/>
                  </a:cubicBezTo>
                  <a:cubicBezTo>
                    <a:pt x="5" y="31"/>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47" name="Google Shape;1247;p60"/>
            <p:cNvSpPr/>
            <p:nvPr/>
          </p:nvSpPr>
          <p:spPr>
            <a:xfrm>
              <a:off x="6375400" y="4745038"/>
              <a:ext cx="12700" cy="1397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48" name="Google Shape;1248;p60"/>
            <p:cNvSpPr/>
            <p:nvPr/>
          </p:nvSpPr>
          <p:spPr>
            <a:xfrm>
              <a:off x="6413500" y="4783138"/>
              <a:ext cx="61912" cy="103188"/>
            </a:xfrm>
            <a:custGeom>
              <a:avLst/>
              <a:gdLst/>
              <a:ahLst/>
              <a:cxnLst/>
              <a:rect l="l" t="t" r="r" b="b"/>
              <a:pathLst>
                <a:path w="23" h="38" extrusionOk="0">
                  <a:moveTo>
                    <a:pt x="1" y="10"/>
                  </a:moveTo>
                  <a:cubicBezTo>
                    <a:pt x="2" y="5"/>
                    <a:pt x="5" y="0"/>
                    <a:pt x="12" y="0"/>
                  </a:cubicBezTo>
                  <a:cubicBezTo>
                    <a:pt x="18"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3"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49" name="Google Shape;1249;p60"/>
            <p:cNvSpPr/>
            <p:nvPr/>
          </p:nvSpPr>
          <p:spPr>
            <a:xfrm>
              <a:off x="6499225" y="4783138"/>
              <a:ext cx="39687" cy="101600"/>
            </a:xfrm>
            <a:custGeom>
              <a:avLst/>
              <a:gdLst/>
              <a:ahLst/>
              <a:cxnLst/>
              <a:rect l="l" t="t" r="r" b="b"/>
              <a:pathLst>
                <a:path w="15" h="37" extrusionOk="0">
                  <a:moveTo>
                    <a:pt x="0" y="0"/>
                  </a:moveTo>
                  <a:cubicBezTo>
                    <a:pt x="6" y="0"/>
                    <a:pt x="6" y="0"/>
                    <a:pt x="6" y="0"/>
                  </a:cubicBezTo>
                  <a:cubicBezTo>
                    <a:pt x="6" y="5"/>
                    <a:pt x="6" y="5"/>
                    <a:pt x="6" y="5"/>
                  </a:cubicBezTo>
                  <a:cubicBezTo>
                    <a:pt x="6" y="5"/>
                    <a:pt x="6" y="5"/>
                    <a:pt x="6" y="5"/>
                  </a:cubicBezTo>
                  <a:cubicBezTo>
                    <a:pt x="9" y="0"/>
                    <a:pt x="11" y="0"/>
                    <a:pt x="15" y="0"/>
                  </a:cubicBezTo>
                  <a:cubicBezTo>
                    <a:pt x="15" y="4"/>
                    <a:pt x="15" y="4"/>
                    <a:pt x="15" y="4"/>
                  </a:cubicBezTo>
                  <a:cubicBezTo>
                    <a:pt x="11" y="4"/>
                    <a:pt x="8" y="6"/>
                    <a:pt x="6" y="11"/>
                  </a:cubicBezTo>
                  <a:cubicBezTo>
                    <a:pt x="6" y="37"/>
                    <a:pt x="6" y="37"/>
                    <a:pt x="6"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50" name="Google Shape;1250;p60"/>
            <p:cNvSpPr/>
            <p:nvPr/>
          </p:nvSpPr>
          <p:spPr>
            <a:xfrm>
              <a:off x="6546850" y="4783138"/>
              <a:ext cx="58737" cy="103188"/>
            </a:xfrm>
            <a:custGeom>
              <a:avLst/>
              <a:gdLst/>
              <a:ahLst/>
              <a:cxnLst/>
              <a:rect l="l" t="t" r="r" b="b"/>
              <a:pathLst>
                <a:path w="22" h="38" extrusionOk="0">
                  <a:moveTo>
                    <a:pt x="17" y="10"/>
                  </a:moveTo>
                  <a:cubicBezTo>
                    <a:pt x="16" y="6"/>
                    <a:pt x="15" y="4"/>
                    <a:pt x="11" y="4"/>
                  </a:cubicBezTo>
                  <a:cubicBezTo>
                    <a:pt x="8" y="4"/>
                    <a:pt x="6" y="6"/>
                    <a:pt x="6" y="8"/>
                  </a:cubicBezTo>
                  <a:cubicBezTo>
                    <a:pt x="6" y="16"/>
                    <a:pt x="22" y="16"/>
                    <a:pt x="22" y="28"/>
                  </a:cubicBezTo>
                  <a:cubicBezTo>
                    <a:pt x="22" y="34"/>
                    <a:pt x="18" y="38"/>
                    <a:pt x="12" y="38"/>
                  </a:cubicBezTo>
                  <a:cubicBezTo>
                    <a:pt x="5" y="38"/>
                    <a:pt x="2" y="34"/>
                    <a:pt x="0" y="28"/>
                  </a:cubicBezTo>
                  <a:cubicBezTo>
                    <a:pt x="5" y="27"/>
                    <a:pt x="5" y="27"/>
                    <a:pt x="5" y="27"/>
                  </a:cubicBezTo>
                  <a:cubicBezTo>
                    <a:pt x="6" y="31"/>
                    <a:pt x="8" y="34"/>
                    <a:pt x="12" y="34"/>
                  </a:cubicBezTo>
                  <a:cubicBezTo>
                    <a:pt x="15" y="34"/>
                    <a:pt x="17" y="31"/>
                    <a:pt x="17" y="28"/>
                  </a:cubicBezTo>
                  <a:cubicBezTo>
                    <a:pt x="17" y="20"/>
                    <a:pt x="1" y="19"/>
                    <a:pt x="1" y="9"/>
                  </a:cubicBezTo>
                  <a:cubicBezTo>
                    <a:pt x="1" y="4"/>
                    <a:pt x="5" y="0"/>
                    <a:pt x="11" y="0"/>
                  </a:cubicBezTo>
                  <a:cubicBezTo>
                    <a:pt x="17" y="0"/>
                    <a:pt x="20" y="3"/>
                    <a:pt x="21" y="8"/>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gr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IA - Title Slide">
  <p:cSld name="IA - Title Slide">
    <p:spTree>
      <p:nvGrpSpPr>
        <p:cNvPr id="1" name="Shape 1251"/>
        <p:cNvGrpSpPr/>
        <p:nvPr/>
      </p:nvGrpSpPr>
      <p:grpSpPr>
        <a:xfrm>
          <a:off x="0" y="0"/>
          <a:ext cx="0" cy="0"/>
          <a:chOff x="0" y="0"/>
          <a:chExt cx="0" cy="0"/>
        </a:xfrm>
      </p:grpSpPr>
      <p:sp>
        <p:nvSpPr>
          <p:cNvPr id="1252" name="Google Shape;1252;p61"/>
          <p:cNvSpPr txBox="1">
            <a:spLocks noGrp="1"/>
          </p:cNvSpPr>
          <p:nvPr>
            <p:ph type="title"/>
          </p:nvPr>
        </p:nvSpPr>
        <p:spPr>
          <a:xfrm>
            <a:off x="762000" y="1919112"/>
            <a:ext cx="4611688" cy="2124364"/>
          </a:xfrm>
          <a:prstGeom prst="rect">
            <a:avLst/>
          </a:prstGeom>
          <a:noFill/>
          <a:ln>
            <a:noFill/>
          </a:ln>
        </p:spPr>
        <p:txBody>
          <a:bodyPr spcFirstLastPara="1" wrap="square" lIns="0" tIns="0" rIns="0" bIns="91425" anchor="t" anchorCtr="0">
            <a:noAutofit/>
          </a:bodyPr>
          <a:lstStyle>
            <a:lvl1pPr lvl="0" algn="l">
              <a:lnSpc>
                <a:spcPct val="80000"/>
              </a:lnSpc>
              <a:spcBef>
                <a:spcPts val="0"/>
              </a:spcBef>
              <a:spcAft>
                <a:spcPts val="0"/>
              </a:spcAft>
              <a:buClr>
                <a:schemeClr val="dk1"/>
              </a:buClr>
              <a:buSzPts val="3600"/>
              <a:buFont typeface="Montserrat"/>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3" name="Google Shape;1253;p61"/>
          <p:cNvSpPr txBox="1">
            <a:spLocks noGrp="1"/>
          </p:cNvSpPr>
          <p:nvPr>
            <p:ph type="body" idx="1"/>
          </p:nvPr>
        </p:nvSpPr>
        <p:spPr>
          <a:xfrm>
            <a:off x="781051" y="1265436"/>
            <a:ext cx="4587802" cy="586969"/>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254" name="Google Shape;1254;p61"/>
          <p:cNvSpPr txBox="1">
            <a:spLocks noGrp="1"/>
          </p:cNvSpPr>
          <p:nvPr>
            <p:ph type="body" idx="2"/>
          </p:nvPr>
        </p:nvSpPr>
        <p:spPr>
          <a:xfrm>
            <a:off x="781051" y="4110183"/>
            <a:ext cx="4587801" cy="1490517"/>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1200"/>
              <a:buNone/>
              <a:defRPr sz="1200"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255" name="Google Shape;1255;p61"/>
          <p:cNvSpPr>
            <a:spLocks noGrp="1"/>
          </p:cNvSpPr>
          <p:nvPr>
            <p:ph type="pic" idx="3"/>
          </p:nvPr>
        </p:nvSpPr>
        <p:spPr>
          <a:xfrm>
            <a:off x="7601239" y="1919112"/>
            <a:ext cx="6181181" cy="6181180"/>
          </a:xfrm>
          <a:prstGeom prst="donut">
            <a:avLst>
              <a:gd name="adj" fmla="val 25000"/>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2800"/>
              <a:buFont typeface="Arial"/>
              <a:buNone/>
              <a:defRPr sz="28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1256" name="Google Shape;1256;p61"/>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432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IA - Contact Slide">
  <p:cSld name="IA - Contact Slide">
    <p:spTree>
      <p:nvGrpSpPr>
        <p:cNvPr id="1" name="Shape 1257"/>
        <p:cNvGrpSpPr/>
        <p:nvPr/>
      </p:nvGrpSpPr>
      <p:grpSpPr>
        <a:xfrm>
          <a:off x="0" y="0"/>
          <a:ext cx="0" cy="0"/>
          <a:chOff x="0" y="0"/>
          <a:chExt cx="0" cy="0"/>
        </a:xfrm>
      </p:grpSpPr>
      <p:pic>
        <p:nvPicPr>
          <p:cNvPr id="1258" name="Google Shape;1258;p62"/>
          <p:cNvPicPr preferRelativeResize="0"/>
          <p:nvPr/>
        </p:nvPicPr>
        <p:blipFill rotWithShape="1">
          <a:blip r:embed="rId2">
            <a:alphaModFix/>
          </a:blip>
          <a:srcRect/>
          <a:stretch/>
        </p:blipFill>
        <p:spPr>
          <a:xfrm>
            <a:off x="772585" y="1257301"/>
            <a:ext cx="4601633" cy="582613"/>
          </a:xfrm>
          <a:prstGeom prst="rect">
            <a:avLst/>
          </a:prstGeom>
          <a:noFill/>
          <a:ln>
            <a:noFill/>
          </a:ln>
        </p:spPr>
      </p:pic>
      <p:sp>
        <p:nvSpPr>
          <p:cNvPr id="1259" name="Google Shape;1259;p62"/>
          <p:cNvSpPr>
            <a:spLocks noGrp="1"/>
          </p:cNvSpPr>
          <p:nvPr>
            <p:ph type="pic" idx="2"/>
          </p:nvPr>
        </p:nvSpPr>
        <p:spPr>
          <a:xfrm>
            <a:off x="7575011" y="1548697"/>
            <a:ext cx="6670675" cy="6670674"/>
          </a:xfrm>
          <a:prstGeom prst="donut">
            <a:avLst>
              <a:gd name="adj" fmla="val 25000"/>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900"/>
              <a:buFont typeface="Arial"/>
              <a:buNone/>
              <a:defRPr sz="9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1260" name="Google Shape;1260;p62"/>
          <p:cNvSpPr txBox="1">
            <a:spLocks noGrp="1"/>
          </p:cNvSpPr>
          <p:nvPr>
            <p:ph type="body" idx="1"/>
          </p:nvPr>
        </p:nvSpPr>
        <p:spPr>
          <a:xfrm>
            <a:off x="772431" y="5262429"/>
            <a:ext cx="2006600" cy="249684"/>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788"/>
              <a:buNone/>
              <a:defRPr sz="788"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261" name="Google Shape;1261;p62"/>
          <p:cNvSpPr txBox="1">
            <a:spLocks noGrp="1"/>
          </p:cNvSpPr>
          <p:nvPr>
            <p:ph type="body" idx="3"/>
          </p:nvPr>
        </p:nvSpPr>
        <p:spPr>
          <a:xfrm>
            <a:off x="772431" y="4817198"/>
            <a:ext cx="2006600" cy="167354"/>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750"/>
              <a:buNone/>
              <a:defRPr sz="75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262" name="Google Shape;1262;p62"/>
          <p:cNvSpPr txBox="1">
            <a:spLocks noGrp="1"/>
          </p:cNvSpPr>
          <p:nvPr>
            <p:ph type="body" idx="4"/>
          </p:nvPr>
        </p:nvSpPr>
        <p:spPr>
          <a:xfrm>
            <a:off x="2932565" y="5262429"/>
            <a:ext cx="2006600" cy="249684"/>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788"/>
              <a:buNone/>
              <a:defRPr sz="788"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263" name="Google Shape;1263;p62"/>
          <p:cNvSpPr txBox="1">
            <a:spLocks noGrp="1"/>
          </p:cNvSpPr>
          <p:nvPr>
            <p:ph type="body" idx="5"/>
          </p:nvPr>
        </p:nvSpPr>
        <p:spPr>
          <a:xfrm>
            <a:off x="2932565" y="4817198"/>
            <a:ext cx="2006600" cy="167354"/>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750"/>
              <a:buNone/>
              <a:defRPr sz="75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264" name="Google Shape;1264;p62"/>
          <p:cNvSpPr txBox="1">
            <a:spLocks noGrp="1"/>
          </p:cNvSpPr>
          <p:nvPr>
            <p:ph type="body" idx="6"/>
          </p:nvPr>
        </p:nvSpPr>
        <p:spPr>
          <a:xfrm>
            <a:off x="5092700" y="5262429"/>
            <a:ext cx="2006600" cy="249684"/>
          </a:xfrm>
          <a:prstGeom prst="rect">
            <a:avLst/>
          </a:prstGeom>
          <a:noFill/>
          <a:ln>
            <a:noFill/>
          </a:ln>
        </p:spPr>
        <p:txBody>
          <a:bodyPr spcFirstLastPara="1" wrap="square" lIns="0" tIns="73150" rIns="0" bIns="0" anchor="t" anchorCtr="0">
            <a:noAutofit/>
          </a:bodyPr>
          <a:lstStyle>
            <a:lvl1pPr marL="457200" lvl="0" indent="-228600" algn="l">
              <a:lnSpc>
                <a:spcPct val="145000"/>
              </a:lnSpc>
              <a:spcBef>
                <a:spcPts val="0"/>
              </a:spcBef>
              <a:spcAft>
                <a:spcPts val="0"/>
              </a:spcAft>
              <a:buClr>
                <a:schemeClr val="dk1"/>
              </a:buClr>
              <a:buSzPts val="788"/>
              <a:buNone/>
              <a:defRPr sz="788" b="0">
                <a:solidFill>
                  <a:schemeClr val="dk1"/>
                </a:solidFill>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265" name="Google Shape;1265;p62"/>
          <p:cNvSpPr txBox="1">
            <a:spLocks noGrp="1"/>
          </p:cNvSpPr>
          <p:nvPr>
            <p:ph type="body" idx="7"/>
          </p:nvPr>
        </p:nvSpPr>
        <p:spPr>
          <a:xfrm>
            <a:off x="5092700" y="4817198"/>
            <a:ext cx="2006600" cy="167354"/>
          </a:xfrm>
          <a:prstGeom prst="rect">
            <a:avLst/>
          </a:prstGeom>
          <a:noFill/>
          <a:ln>
            <a:noFill/>
          </a:ln>
        </p:spPr>
        <p:txBody>
          <a:bodyPr spcFirstLastPara="1" wrap="square" lIns="0" tIns="0" rIns="0" bIns="0" anchor="ctr" anchorCtr="0">
            <a:noAutofit/>
          </a:bodyPr>
          <a:lstStyle>
            <a:lvl1pPr marL="457200" lvl="0" indent="-228600" algn="l">
              <a:lnSpc>
                <a:spcPct val="145000"/>
              </a:lnSpc>
              <a:spcBef>
                <a:spcPts val="0"/>
              </a:spcBef>
              <a:spcAft>
                <a:spcPts val="0"/>
              </a:spcAft>
              <a:buClr>
                <a:schemeClr val="accent1"/>
              </a:buClr>
              <a:buSzPts val="750"/>
              <a:buNone/>
              <a:defRPr sz="750" b="1">
                <a:solidFill>
                  <a:schemeClr val="accent1"/>
                </a:solidFill>
                <a:latin typeface="Montserrat"/>
                <a:ea typeface="Montserrat"/>
                <a:cs typeface="Montserrat"/>
                <a:sym typeface="Montserrat"/>
              </a:defRPr>
            </a:lvl1pPr>
            <a:lvl2pPr marL="914400" lvl="1" indent="-228600" algn="ctr">
              <a:lnSpc>
                <a:spcPct val="150000"/>
              </a:lnSpc>
              <a:spcBef>
                <a:spcPts val="499"/>
              </a:spcBef>
              <a:spcAft>
                <a:spcPts val="0"/>
              </a:spcAft>
              <a:buClr>
                <a:schemeClr val="dk1"/>
              </a:buClr>
              <a:buSzPts val="1800"/>
              <a:buNone/>
              <a:defRPr/>
            </a:lvl2pPr>
            <a:lvl3pPr marL="1371600" lvl="2" indent="-228600" algn="ctr">
              <a:lnSpc>
                <a:spcPct val="150000"/>
              </a:lnSpc>
              <a:spcBef>
                <a:spcPts val="499"/>
              </a:spcBef>
              <a:spcAft>
                <a:spcPts val="0"/>
              </a:spcAft>
              <a:buClr>
                <a:schemeClr val="dk1"/>
              </a:buClr>
              <a:buSzPts val="1200"/>
              <a:buNone/>
              <a:defRPr/>
            </a:lvl3pPr>
            <a:lvl4pPr marL="1828800" lvl="3" indent="-228600" algn="ctr">
              <a:lnSpc>
                <a:spcPct val="150000"/>
              </a:lnSpc>
              <a:spcBef>
                <a:spcPts val="499"/>
              </a:spcBef>
              <a:spcAft>
                <a:spcPts val="0"/>
              </a:spcAft>
              <a:buClr>
                <a:schemeClr val="dk1"/>
              </a:buClr>
              <a:buSzPts val="1000"/>
              <a:buNone/>
              <a:defRPr/>
            </a:lvl4pPr>
            <a:lvl5pPr marL="2286000" lvl="4" indent="-228600" algn="ctr">
              <a:lnSpc>
                <a:spcPct val="150000"/>
              </a:lnSpc>
              <a:spcBef>
                <a:spcPts val="499"/>
              </a:spcBef>
              <a:spcAft>
                <a:spcPts val="0"/>
              </a:spcAft>
              <a:buClr>
                <a:schemeClr val="dk1"/>
              </a:buClr>
              <a:buSzPts val="10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1266" name="Google Shape;1266;p62"/>
          <p:cNvSpPr txBox="1">
            <a:spLocks noGrp="1"/>
          </p:cNvSpPr>
          <p:nvPr>
            <p:ph type="title"/>
          </p:nvPr>
        </p:nvSpPr>
        <p:spPr>
          <a:xfrm>
            <a:off x="772430" y="3043261"/>
            <a:ext cx="4601257" cy="1016000"/>
          </a:xfrm>
          <a:prstGeom prst="rect">
            <a:avLst/>
          </a:prstGeom>
          <a:noFill/>
          <a:ln>
            <a:noFill/>
          </a:ln>
        </p:spPr>
        <p:txBody>
          <a:bodyPr spcFirstLastPara="1" wrap="square" lIns="0" tIns="0" rIns="0" bIns="91425" anchor="b" anchorCtr="0">
            <a:noAutofit/>
          </a:bodyPr>
          <a:lstStyle>
            <a:lvl1pPr lvl="0" algn="l">
              <a:lnSpc>
                <a:spcPct val="80000"/>
              </a:lnSpc>
              <a:spcBef>
                <a:spcPts val="0"/>
              </a:spcBef>
              <a:spcAft>
                <a:spcPts val="0"/>
              </a:spcAft>
              <a:buClr>
                <a:schemeClr val="dk1"/>
              </a:buClr>
              <a:buSzPts val="3300"/>
              <a:buFont typeface="Montserrat"/>
              <a:buNone/>
              <a:defRPr sz="33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7" name="Google Shape;1267;p62"/>
          <p:cNvSpPr txBox="1">
            <a:spLocks noGrp="1"/>
          </p:cNvSpPr>
          <p:nvPr>
            <p:ph type="sldNum" idx="12"/>
          </p:nvPr>
        </p:nvSpPr>
        <p:spPr>
          <a:xfrm>
            <a:off x="10909301" y="458788"/>
            <a:ext cx="514351" cy="227012"/>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8"/>
        <p:cNvGrpSpPr/>
        <p:nvPr/>
      </p:nvGrpSpPr>
      <p:grpSpPr>
        <a:xfrm>
          <a:off x="0" y="0"/>
          <a:ext cx="0" cy="0"/>
          <a:chOff x="0" y="0"/>
          <a:chExt cx="0" cy="0"/>
        </a:xfrm>
      </p:grpSpPr>
      <p:sp>
        <p:nvSpPr>
          <p:cNvPr id="89" name="Google Shape;89;p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91" name="Google Shape;91;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ISS - Program Details - 4 Bullets 1">
  <p:cSld name="ISS - Program Details - 4 Bullets_1">
    <p:spTree>
      <p:nvGrpSpPr>
        <p:cNvPr id="1" name="Shape 1268"/>
        <p:cNvGrpSpPr/>
        <p:nvPr/>
      </p:nvGrpSpPr>
      <p:grpSpPr>
        <a:xfrm>
          <a:off x="0" y="0"/>
          <a:ext cx="0" cy="0"/>
          <a:chOff x="0" y="0"/>
          <a:chExt cx="0" cy="0"/>
        </a:xfrm>
      </p:grpSpPr>
      <p:sp>
        <p:nvSpPr>
          <p:cNvPr id="1269" name="Google Shape;1269;p63"/>
          <p:cNvSpPr>
            <a:spLocks noGrp="1"/>
          </p:cNvSpPr>
          <p:nvPr>
            <p:ph type="pic" idx="2"/>
          </p:nvPr>
        </p:nvSpPr>
        <p:spPr>
          <a:xfrm>
            <a:off x="-2993897" y="-754792"/>
            <a:ext cx="8367600" cy="8367600"/>
          </a:xfrm>
          <a:prstGeom prst="donut">
            <a:avLst>
              <a:gd name="adj" fmla="val 25000"/>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2800"/>
              <a:buFont typeface="Arial"/>
              <a:buNone/>
              <a:defRPr sz="28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1270" name="Google Shape;1270;p63"/>
          <p:cNvSpPr/>
          <p:nvPr/>
        </p:nvSpPr>
        <p:spPr>
          <a:xfrm>
            <a:off x="0" y="6177491"/>
            <a:ext cx="2099700" cy="415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ato"/>
              <a:ea typeface="Lato"/>
              <a:cs typeface="Lato"/>
              <a:sym typeface="Lato"/>
            </a:endParaRPr>
          </a:p>
        </p:txBody>
      </p:sp>
      <p:grpSp>
        <p:nvGrpSpPr>
          <p:cNvPr id="1271" name="Google Shape;1271;p63"/>
          <p:cNvGrpSpPr/>
          <p:nvPr/>
        </p:nvGrpSpPr>
        <p:grpSpPr>
          <a:xfrm>
            <a:off x="125322" y="6250664"/>
            <a:ext cx="1849224" cy="281377"/>
            <a:chOff x="4910138" y="4533900"/>
            <a:chExt cx="2316162" cy="352426"/>
          </a:xfrm>
        </p:grpSpPr>
        <p:sp>
          <p:nvSpPr>
            <p:cNvPr id="1272" name="Google Shape;1272;p63"/>
            <p:cNvSpPr/>
            <p:nvPr/>
          </p:nvSpPr>
          <p:spPr>
            <a:xfrm>
              <a:off x="5645150" y="4537075"/>
              <a:ext cx="14400" cy="3492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73" name="Google Shape;1273;p63"/>
            <p:cNvSpPr/>
            <p:nvPr/>
          </p:nvSpPr>
          <p:spPr>
            <a:xfrm>
              <a:off x="4910138" y="4537075"/>
              <a:ext cx="177800" cy="349250"/>
            </a:xfrm>
            <a:custGeom>
              <a:avLst/>
              <a:gdLst/>
              <a:ahLst/>
              <a:cxnLst/>
              <a:rect l="l" t="t" r="r" b="b"/>
              <a:pathLst>
                <a:path w="66" h="128" extrusionOk="0">
                  <a:moveTo>
                    <a:pt x="0" y="0"/>
                  </a:moveTo>
                  <a:cubicBezTo>
                    <a:pt x="22" y="0"/>
                    <a:pt x="22" y="0"/>
                    <a:pt x="22" y="0"/>
                  </a:cubicBezTo>
                  <a:cubicBezTo>
                    <a:pt x="22" y="95"/>
                    <a:pt x="22" y="95"/>
                    <a:pt x="22" y="95"/>
                  </a:cubicBezTo>
                  <a:cubicBezTo>
                    <a:pt x="22" y="104"/>
                    <a:pt x="25" y="109"/>
                    <a:pt x="33" y="109"/>
                  </a:cubicBezTo>
                  <a:cubicBezTo>
                    <a:pt x="41" y="109"/>
                    <a:pt x="45" y="104"/>
                    <a:pt x="45" y="95"/>
                  </a:cubicBezTo>
                  <a:cubicBezTo>
                    <a:pt x="45" y="0"/>
                    <a:pt x="45" y="0"/>
                    <a:pt x="45" y="0"/>
                  </a:cubicBezTo>
                  <a:cubicBezTo>
                    <a:pt x="66" y="0"/>
                    <a:pt x="66" y="0"/>
                    <a:pt x="66" y="0"/>
                  </a:cubicBezTo>
                  <a:cubicBezTo>
                    <a:pt x="66" y="94"/>
                    <a:pt x="66" y="94"/>
                    <a:pt x="66" y="94"/>
                  </a:cubicBezTo>
                  <a:cubicBezTo>
                    <a:pt x="66" y="116"/>
                    <a:pt x="54" y="128"/>
                    <a:pt x="33" y="128"/>
                  </a:cubicBezTo>
                  <a:cubicBezTo>
                    <a:pt x="13" y="128"/>
                    <a:pt x="0" y="116"/>
                    <a:pt x="0" y="94"/>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74" name="Google Shape;1274;p63"/>
            <p:cNvSpPr/>
            <p:nvPr/>
          </p:nvSpPr>
          <p:spPr>
            <a:xfrm>
              <a:off x="5143500" y="4533900"/>
              <a:ext cx="174625" cy="352425"/>
            </a:xfrm>
            <a:custGeom>
              <a:avLst/>
              <a:gdLst/>
              <a:ahLst/>
              <a:cxnLst/>
              <a:rect l="l" t="t" r="r" b="b"/>
              <a:pathLst>
                <a:path w="65" h="129" extrusionOk="0">
                  <a:moveTo>
                    <a:pt x="43" y="43"/>
                  </a:moveTo>
                  <a:cubicBezTo>
                    <a:pt x="43" y="34"/>
                    <a:pt x="43" y="34"/>
                    <a:pt x="43" y="34"/>
                  </a:cubicBezTo>
                  <a:cubicBezTo>
                    <a:pt x="43" y="23"/>
                    <a:pt x="39" y="18"/>
                    <a:pt x="33" y="18"/>
                  </a:cubicBezTo>
                  <a:cubicBezTo>
                    <a:pt x="24" y="18"/>
                    <a:pt x="22" y="23"/>
                    <a:pt x="22" y="32"/>
                  </a:cubicBezTo>
                  <a:cubicBezTo>
                    <a:pt x="22" y="96"/>
                    <a:pt x="22" y="96"/>
                    <a:pt x="22" y="96"/>
                  </a:cubicBezTo>
                  <a:cubicBezTo>
                    <a:pt x="22" y="105"/>
                    <a:pt x="24" y="110"/>
                    <a:pt x="33" y="110"/>
                  </a:cubicBezTo>
                  <a:cubicBezTo>
                    <a:pt x="41" y="110"/>
                    <a:pt x="43" y="105"/>
                    <a:pt x="43" y="97"/>
                  </a:cubicBezTo>
                  <a:cubicBezTo>
                    <a:pt x="43" y="82"/>
                    <a:pt x="43" y="82"/>
                    <a:pt x="43" y="82"/>
                  </a:cubicBezTo>
                  <a:cubicBezTo>
                    <a:pt x="65" y="82"/>
                    <a:pt x="65" y="82"/>
                    <a:pt x="65" y="82"/>
                  </a:cubicBezTo>
                  <a:cubicBezTo>
                    <a:pt x="65" y="96"/>
                    <a:pt x="65" y="96"/>
                    <a:pt x="65" y="96"/>
                  </a:cubicBezTo>
                  <a:cubicBezTo>
                    <a:pt x="65" y="114"/>
                    <a:pt x="55" y="129"/>
                    <a:pt x="33" y="129"/>
                  </a:cubicBezTo>
                  <a:cubicBezTo>
                    <a:pt x="10" y="129"/>
                    <a:pt x="0" y="114"/>
                    <a:pt x="0" y="96"/>
                  </a:cubicBezTo>
                  <a:cubicBezTo>
                    <a:pt x="0" y="32"/>
                    <a:pt x="0" y="32"/>
                    <a:pt x="0" y="32"/>
                  </a:cubicBezTo>
                  <a:cubicBezTo>
                    <a:pt x="0" y="14"/>
                    <a:pt x="10" y="0"/>
                    <a:pt x="33" y="0"/>
                  </a:cubicBezTo>
                  <a:cubicBezTo>
                    <a:pt x="55" y="0"/>
                    <a:pt x="65" y="15"/>
                    <a:pt x="65" y="34"/>
                  </a:cubicBezTo>
                  <a:cubicBezTo>
                    <a:pt x="65" y="43"/>
                    <a:pt x="65" y="43"/>
                    <a:pt x="65" y="43"/>
                  </a:cubicBezTo>
                  <a:lnTo>
                    <a:pt x="43" y="4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75" name="Google Shape;1275;p63"/>
            <p:cNvSpPr/>
            <p:nvPr/>
          </p:nvSpPr>
          <p:spPr>
            <a:xfrm>
              <a:off x="5375275" y="4537075"/>
              <a:ext cx="190500" cy="349250"/>
            </a:xfrm>
            <a:custGeom>
              <a:avLst/>
              <a:gdLst/>
              <a:ahLst/>
              <a:cxnLst/>
              <a:rect l="l" t="t" r="r" b="b"/>
              <a:pathLst>
                <a:path w="71" h="128" extrusionOk="0">
                  <a:moveTo>
                    <a:pt x="22" y="0"/>
                  </a:moveTo>
                  <a:cubicBezTo>
                    <a:pt x="0" y="0"/>
                    <a:pt x="0" y="0"/>
                    <a:pt x="0" y="0"/>
                  </a:cubicBezTo>
                  <a:cubicBezTo>
                    <a:pt x="0" y="128"/>
                    <a:pt x="0" y="128"/>
                    <a:pt x="0" y="128"/>
                  </a:cubicBezTo>
                  <a:cubicBezTo>
                    <a:pt x="22" y="128"/>
                    <a:pt x="22" y="128"/>
                    <a:pt x="22" y="128"/>
                  </a:cubicBezTo>
                  <a:lnTo>
                    <a:pt x="22" y="0"/>
                  </a:lnTo>
                  <a:close/>
                  <a:moveTo>
                    <a:pt x="52" y="70"/>
                  </a:moveTo>
                  <a:cubicBezTo>
                    <a:pt x="60" y="67"/>
                    <a:pt x="67" y="58"/>
                    <a:pt x="67" y="38"/>
                  </a:cubicBezTo>
                  <a:cubicBezTo>
                    <a:pt x="67" y="11"/>
                    <a:pt x="55" y="0"/>
                    <a:pt x="30" y="0"/>
                  </a:cubicBezTo>
                  <a:cubicBezTo>
                    <a:pt x="22" y="0"/>
                    <a:pt x="22" y="0"/>
                    <a:pt x="22" y="0"/>
                  </a:cubicBezTo>
                  <a:cubicBezTo>
                    <a:pt x="26" y="22"/>
                    <a:pt x="26" y="22"/>
                    <a:pt x="26" y="22"/>
                  </a:cubicBezTo>
                  <a:cubicBezTo>
                    <a:pt x="39" y="2"/>
                    <a:pt x="39" y="2"/>
                    <a:pt x="39" y="2"/>
                  </a:cubicBezTo>
                  <a:cubicBezTo>
                    <a:pt x="39" y="2"/>
                    <a:pt x="39" y="2"/>
                    <a:pt x="39" y="2"/>
                  </a:cubicBezTo>
                  <a:cubicBezTo>
                    <a:pt x="31" y="26"/>
                    <a:pt x="31" y="26"/>
                    <a:pt x="31" y="26"/>
                  </a:cubicBezTo>
                  <a:cubicBezTo>
                    <a:pt x="53" y="13"/>
                    <a:pt x="53" y="13"/>
                    <a:pt x="53" y="13"/>
                  </a:cubicBezTo>
                  <a:cubicBezTo>
                    <a:pt x="53" y="13"/>
                    <a:pt x="53" y="13"/>
                    <a:pt x="53" y="13"/>
                  </a:cubicBezTo>
                  <a:cubicBezTo>
                    <a:pt x="35" y="31"/>
                    <a:pt x="35" y="31"/>
                    <a:pt x="35" y="31"/>
                  </a:cubicBezTo>
                  <a:cubicBezTo>
                    <a:pt x="65" y="28"/>
                    <a:pt x="65" y="28"/>
                    <a:pt x="65" y="28"/>
                  </a:cubicBezTo>
                  <a:cubicBezTo>
                    <a:pt x="65" y="28"/>
                    <a:pt x="65" y="28"/>
                    <a:pt x="65" y="28"/>
                  </a:cubicBezTo>
                  <a:cubicBezTo>
                    <a:pt x="36" y="38"/>
                    <a:pt x="36" y="38"/>
                    <a:pt x="36" y="38"/>
                  </a:cubicBezTo>
                  <a:cubicBezTo>
                    <a:pt x="65" y="48"/>
                    <a:pt x="65" y="48"/>
                    <a:pt x="65" y="48"/>
                  </a:cubicBezTo>
                  <a:cubicBezTo>
                    <a:pt x="65" y="48"/>
                    <a:pt x="65" y="48"/>
                    <a:pt x="65" y="48"/>
                  </a:cubicBezTo>
                  <a:cubicBezTo>
                    <a:pt x="35" y="44"/>
                    <a:pt x="35" y="44"/>
                    <a:pt x="35" y="44"/>
                  </a:cubicBezTo>
                  <a:cubicBezTo>
                    <a:pt x="53" y="62"/>
                    <a:pt x="53" y="62"/>
                    <a:pt x="53" y="62"/>
                  </a:cubicBezTo>
                  <a:cubicBezTo>
                    <a:pt x="53" y="62"/>
                    <a:pt x="53" y="62"/>
                    <a:pt x="53" y="62"/>
                  </a:cubicBezTo>
                  <a:cubicBezTo>
                    <a:pt x="31" y="49"/>
                    <a:pt x="31" y="49"/>
                    <a:pt x="31" y="49"/>
                  </a:cubicBezTo>
                  <a:cubicBezTo>
                    <a:pt x="39" y="73"/>
                    <a:pt x="39" y="73"/>
                    <a:pt x="39" y="73"/>
                  </a:cubicBezTo>
                  <a:cubicBezTo>
                    <a:pt x="39" y="73"/>
                    <a:pt x="39" y="73"/>
                    <a:pt x="39" y="73"/>
                  </a:cubicBezTo>
                  <a:cubicBezTo>
                    <a:pt x="26" y="53"/>
                    <a:pt x="26" y="53"/>
                    <a:pt x="26" y="53"/>
                  </a:cubicBezTo>
                  <a:cubicBezTo>
                    <a:pt x="22" y="75"/>
                    <a:pt x="22" y="75"/>
                    <a:pt x="22" y="75"/>
                  </a:cubicBezTo>
                  <a:cubicBezTo>
                    <a:pt x="26" y="75"/>
                    <a:pt x="30" y="75"/>
                    <a:pt x="33" y="75"/>
                  </a:cubicBezTo>
                  <a:cubicBezTo>
                    <a:pt x="48" y="128"/>
                    <a:pt x="48" y="128"/>
                    <a:pt x="48" y="128"/>
                  </a:cubicBezTo>
                  <a:cubicBezTo>
                    <a:pt x="71" y="128"/>
                    <a:pt x="71" y="128"/>
                    <a:pt x="71" y="128"/>
                  </a:cubicBezTo>
                  <a:lnTo>
                    <a:pt x="52" y="7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76" name="Google Shape;1276;p63"/>
            <p:cNvSpPr/>
            <p:nvPr/>
          </p:nvSpPr>
          <p:spPr>
            <a:xfrm>
              <a:off x="5756275" y="4540250"/>
              <a:ext cx="12600" cy="1413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77" name="Google Shape;1277;p63"/>
            <p:cNvSpPr/>
            <p:nvPr/>
          </p:nvSpPr>
          <p:spPr>
            <a:xfrm>
              <a:off x="5795963"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78" name="Google Shape;1278;p63"/>
            <p:cNvSpPr/>
            <p:nvPr/>
          </p:nvSpPr>
          <p:spPr>
            <a:xfrm>
              <a:off x="5868988" y="4545013"/>
              <a:ext cx="44450"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79" name="Google Shape;1279;p63"/>
            <p:cNvSpPr/>
            <p:nvPr/>
          </p:nvSpPr>
          <p:spPr>
            <a:xfrm>
              <a:off x="5927725"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80" name="Google Shape;1280;p63"/>
            <p:cNvSpPr/>
            <p:nvPr/>
          </p:nvSpPr>
          <p:spPr>
            <a:xfrm>
              <a:off x="6007100" y="4578350"/>
              <a:ext cx="41275" cy="103188"/>
            </a:xfrm>
            <a:custGeom>
              <a:avLst/>
              <a:gdLst/>
              <a:ahLst/>
              <a:cxnLst/>
              <a:rect l="l" t="t" r="r" b="b"/>
              <a:pathLst>
                <a:path w="15" h="38" extrusionOk="0">
                  <a:moveTo>
                    <a:pt x="0" y="1"/>
                  </a:moveTo>
                  <a:cubicBezTo>
                    <a:pt x="5" y="1"/>
                    <a:pt x="5" y="1"/>
                    <a:pt x="5" y="1"/>
                  </a:cubicBezTo>
                  <a:cubicBezTo>
                    <a:pt x="5" y="5"/>
                    <a:pt x="5" y="5"/>
                    <a:pt x="5" y="5"/>
                  </a:cubicBezTo>
                  <a:cubicBezTo>
                    <a:pt x="5" y="5"/>
                    <a:pt x="5" y="5"/>
                    <a:pt x="5" y="5"/>
                  </a:cubicBezTo>
                  <a:cubicBezTo>
                    <a:pt x="8" y="1"/>
                    <a:pt x="11" y="0"/>
                    <a:pt x="15" y="0"/>
                  </a:cubicBezTo>
                  <a:cubicBezTo>
                    <a:pt x="15" y="5"/>
                    <a:pt x="15" y="5"/>
                    <a:pt x="15" y="5"/>
                  </a:cubicBezTo>
                  <a:cubicBezTo>
                    <a:pt x="11" y="5"/>
                    <a:pt x="8" y="6"/>
                    <a:pt x="5" y="11"/>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81" name="Google Shape;1281;p63"/>
            <p:cNvSpPr/>
            <p:nvPr/>
          </p:nvSpPr>
          <p:spPr>
            <a:xfrm>
              <a:off x="6061075"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7" y="2"/>
                    <a:pt x="11" y="0"/>
                    <a:pt x="13" y="0"/>
                  </a:cubicBezTo>
                  <a:cubicBezTo>
                    <a:pt x="19" y="0"/>
                    <a:pt x="22" y="3"/>
                    <a:pt x="22" y="10"/>
                  </a:cubicBezTo>
                  <a:cubicBezTo>
                    <a:pt x="22" y="38"/>
                    <a:pt x="22" y="38"/>
                    <a:pt x="22" y="38"/>
                  </a:cubicBezTo>
                  <a:cubicBezTo>
                    <a:pt x="16" y="38"/>
                    <a:pt x="16" y="38"/>
                    <a:pt x="16" y="38"/>
                  </a:cubicBezTo>
                  <a:cubicBezTo>
                    <a:pt x="16" y="10"/>
                    <a:pt x="16" y="10"/>
                    <a:pt x="16" y="10"/>
                  </a:cubicBezTo>
                  <a:cubicBezTo>
                    <a:pt x="16" y="6"/>
                    <a:pt x="15" y="4"/>
                    <a:pt x="12" y="4"/>
                  </a:cubicBezTo>
                  <a:cubicBezTo>
                    <a:pt x="10" y="4"/>
                    <a:pt x="8"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82" name="Google Shape;1282;p63"/>
            <p:cNvSpPr/>
            <p:nvPr/>
          </p:nvSpPr>
          <p:spPr>
            <a:xfrm>
              <a:off x="6142038" y="4578350"/>
              <a:ext cx="65087" cy="106363"/>
            </a:xfrm>
            <a:custGeom>
              <a:avLst/>
              <a:gdLst/>
              <a:ahLst/>
              <a:cxnLst/>
              <a:rect l="l" t="t" r="r" b="b"/>
              <a:pathLst>
                <a:path w="24" h="39" extrusionOk="0">
                  <a:moveTo>
                    <a:pt x="1" y="11"/>
                  </a:moveTo>
                  <a:cubicBezTo>
                    <a:pt x="2" y="5"/>
                    <a:pt x="5" y="0"/>
                    <a:pt x="12" y="0"/>
                  </a:cubicBezTo>
                  <a:cubicBezTo>
                    <a:pt x="19" y="0"/>
                    <a:pt x="23" y="4"/>
                    <a:pt x="23" y="11"/>
                  </a:cubicBezTo>
                  <a:cubicBezTo>
                    <a:pt x="23" y="31"/>
                    <a:pt x="23" y="31"/>
                    <a:pt x="23" y="31"/>
                  </a:cubicBezTo>
                  <a:cubicBezTo>
                    <a:pt x="23" y="35"/>
                    <a:pt x="23" y="37"/>
                    <a:pt x="24" y="38"/>
                  </a:cubicBezTo>
                  <a:cubicBezTo>
                    <a:pt x="18" y="38"/>
                    <a:pt x="18" y="38"/>
                    <a:pt x="18"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5" y="4"/>
                    <a:pt x="12" y="4"/>
                  </a:cubicBezTo>
                  <a:cubicBezTo>
                    <a:pt x="8" y="4"/>
                    <a:pt x="6" y="8"/>
                    <a:pt x="6" y="12"/>
                  </a:cubicBezTo>
                  <a:lnTo>
                    <a:pt x="1" y="11"/>
                  </a:lnTo>
                  <a:close/>
                  <a:moveTo>
                    <a:pt x="18" y="18"/>
                  </a:moveTo>
                  <a:cubicBezTo>
                    <a:pt x="13" y="19"/>
                    <a:pt x="5" y="23"/>
                    <a:pt x="5" y="29"/>
                  </a:cubicBezTo>
                  <a:cubicBezTo>
                    <a:pt x="5" y="32"/>
                    <a:pt x="7" y="34"/>
                    <a:pt x="10" y="34"/>
                  </a:cubicBezTo>
                  <a:cubicBezTo>
                    <a:pt x="13"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83" name="Google Shape;1283;p63"/>
            <p:cNvSpPr/>
            <p:nvPr/>
          </p:nvSpPr>
          <p:spPr>
            <a:xfrm>
              <a:off x="6219825"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1" y="47"/>
                    <a:pt x="14" y="47"/>
                  </a:cubicBezTo>
                  <a:cubicBezTo>
                    <a:pt x="15" y="47"/>
                    <a:pt x="16" y="46"/>
                    <a:pt x="17" y="46"/>
                  </a:cubicBezTo>
                  <a:cubicBezTo>
                    <a:pt x="17" y="50"/>
                    <a:pt x="17" y="50"/>
                    <a:pt x="17" y="50"/>
                  </a:cubicBezTo>
                  <a:cubicBezTo>
                    <a:pt x="15" y="50"/>
                    <a:pt x="14" y="51"/>
                    <a:pt x="12" y="51"/>
                  </a:cubicBezTo>
                  <a:cubicBezTo>
                    <a:pt x="7"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84" name="Google Shape;1284;p63"/>
            <p:cNvSpPr/>
            <p:nvPr/>
          </p:nvSpPr>
          <p:spPr>
            <a:xfrm>
              <a:off x="6284913" y="4540250"/>
              <a:ext cx="12700" cy="141288"/>
            </a:xfrm>
            <a:custGeom>
              <a:avLst/>
              <a:gdLst/>
              <a:ahLst/>
              <a:cxnLst/>
              <a:rect l="l" t="t" r="r" b="b"/>
              <a:pathLst>
                <a:path w="8" h="89" extrusionOk="0">
                  <a:moveTo>
                    <a:pt x="0" y="0"/>
                  </a:moveTo>
                  <a:lnTo>
                    <a:pt x="8" y="0"/>
                  </a:lnTo>
                  <a:lnTo>
                    <a:pt x="8" y="10"/>
                  </a:lnTo>
                  <a:lnTo>
                    <a:pt x="0" y="10"/>
                  </a:lnTo>
                  <a:lnTo>
                    <a:pt x="0" y="0"/>
                  </a:lnTo>
                  <a:close/>
                  <a:moveTo>
                    <a:pt x="0" y="26"/>
                  </a:moveTo>
                  <a:lnTo>
                    <a:pt x="8" y="26"/>
                  </a:lnTo>
                  <a:lnTo>
                    <a:pt x="8" y="89"/>
                  </a:lnTo>
                  <a:lnTo>
                    <a:pt x="0" y="89"/>
                  </a:lnTo>
                  <a:lnTo>
                    <a:pt x="0" y="2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85" name="Google Shape;1285;p63"/>
            <p:cNvSpPr/>
            <p:nvPr/>
          </p:nvSpPr>
          <p:spPr>
            <a:xfrm>
              <a:off x="6319838" y="4578350"/>
              <a:ext cx="60325" cy="106363"/>
            </a:xfrm>
            <a:custGeom>
              <a:avLst/>
              <a:gdLst/>
              <a:ahLst/>
              <a:cxnLst/>
              <a:rect l="l" t="t" r="r" b="b"/>
              <a:pathLst>
                <a:path w="23" h="39" extrusionOk="0">
                  <a:moveTo>
                    <a:pt x="12" y="0"/>
                  </a:moveTo>
                  <a:cubicBezTo>
                    <a:pt x="19" y="0"/>
                    <a:pt x="23" y="6"/>
                    <a:pt x="23" y="19"/>
                  </a:cubicBezTo>
                  <a:cubicBezTo>
                    <a:pt x="23" y="33"/>
                    <a:pt x="19" y="39"/>
                    <a:pt x="12" y="39"/>
                  </a:cubicBezTo>
                  <a:cubicBezTo>
                    <a:pt x="4" y="39"/>
                    <a:pt x="0" y="33"/>
                    <a:pt x="0" y="19"/>
                  </a:cubicBezTo>
                  <a:cubicBezTo>
                    <a:pt x="0" y="6"/>
                    <a:pt x="4" y="0"/>
                    <a:pt x="12" y="0"/>
                  </a:cubicBezTo>
                  <a:close/>
                  <a:moveTo>
                    <a:pt x="12" y="34"/>
                  </a:moveTo>
                  <a:cubicBezTo>
                    <a:pt x="16" y="34"/>
                    <a:pt x="18" y="32"/>
                    <a:pt x="18" y="19"/>
                  </a:cubicBezTo>
                  <a:cubicBezTo>
                    <a:pt x="18" y="7"/>
                    <a:pt x="16" y="4"/>
                    <a:pt x="12" y="4"/>
                  </a:cubicBezTo>
                  <a:cubicBezTo>
                    <a:pt x="7" y="4"/>
                    <a:pt x="5" y="7"/>
                    <a:pt x="5" y="19"/>
                  </a:cubicBezTo>
                  <a:cubicBezTo>
                    <a:pt x="5" y="32"/>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86" name="Google Shape;1286;p63"/>
            <p:cNvSpPr/>
            <p:nvPr/>
          </p:nvSpPr>
          <p:spPr>
            <a:xfrm>
              <a:off x="6402388" y="4578350"/>
              <a:ext cx="55562" cy="103188"/>
            </a:xfrm>
            <a:custGeom>
              <a:avLst/>
              <a:gdLst/>
              <a:ahLst/>
              <a:cxnLst/>
              <a:rect l="l" t="t" r="r" b="b"/>
              <a:pathLst>
                <a:path w="21" h="38" extrusionOk="0">
                  <a:moveTo>
                    <a:pt x="0" y="1"/>
                  </a:moveTo>
                  <a:cubicBezTo>
                    <a:pt x="4" y="1"/>
                    <a:pt x="4" y="1"/>
                    <a:pt x="4" y="1"/>
                  </a:cubicBezTo>
                  <a:cubicBezTo>
                    <a:pt x="4" y="5"/>
                    <a:pt x="4" y="5"/>
                    <a:pt x="4" y="5"/>
                  </a:cubicBezTo>
                  <a:cubicBezTo>
                    <a:pt x="7" y="2"/>
                    <a:pt x="10" y="0"/>
                    <a:pt x="13" y="0"/>
                  </a:cubicBezTo>
                  <a:cubicBezTo>
                    <a:pt x="18" y="0"/>
                    <a:pt x="21" y="3"/>
                    <a:pt x="21" y="10"/>
                  </a:cubicBezTo>
                  <a:cubicBezTo>
                    <a:pt x="21" y="38"/>
                    <a:pt x="21" y="38"/>
                    <a:pt x="21" y="38"/>
                  </a:cubicBezTo>
                  <a:cubicBezTo>
                    <a:pt x="16" y="38"/>
                    <a:pt x="16" y="38"/>
                    <a:pt x="16" y="38"/>
                  </a:cubicBezTo>
                  <a:cubicBezTo>
                    <a:pt x="16" y="10"/>
                    <a:pt x="16" y="10"/>
                    <a:pt x="16" y="10"/>
                  </a:cubicBezTo>
                  <a:cubicBezTo>
                    <a:pt x="16" y="6"/>
                    <a:pt x="15" y="4"/>
                    <a:pt x="12" y="4"/>
                  </a:cubicBezTo>
                  <a:cubicBezTo>
                    <a:pt x="9" y="4"/>
                    <a:pt x="7"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87" name="Google Shape;1287;p63"/>
            <p:cNvSpPr/>
            <p:nvPr/>
          </p:nvSpPr>
          <p:spPr>
            <a:xfrm>
              <a:off x="6480175" y="4578350"/>
              <a:ext cx="63500" cy="106363"/>
            </a:xfrm>
            <a:custGeom>
              <a:avLst/>
              <a:gdLst/>
              <a:ahLst/>
              <a:cxnLst/>
              <a:rect l="l" t="t" r="r" b="b"/>
              <a:pathLst>
                <a:path w="24" h="39" extrusionOk="0">
                  <a:moveTo>
                    <a:pt x="1" y="11"/>
                  </a:moveTo>
                  <a:cubicBezTo>
                    <a:pt x="2" y="5"/>
                    <a:pt x="6" y="0"/>
                    <a:pt x="12" y="0"/>
                  </a:cubicBezTo>
                  <a:cubicBezTo>
                    <a:pt x="19" y="0"/>
                    <a:pt x="23" y="4"/>
                    <a:pt x="23" y="11"/>
                  </a:cubicBezTo>
                  <a:cubicBezTo>
                    <a:pt x="23" y="31"/>
                    <a:pt x="23" y="31"/>
                    <a:pt x="23" y="31"/>
                  </a:cubicBezTo>
                  <a:cubicBezTo>
                    <a:pt x="23" y="35"/>
                    <a:pt x="23" y="37"/>
                    <a:pt x="24" y="38"/>
                  </a:cubicBezTo>
                  <a:cubicBezTo>
                    <a:pt x="19" y="38"/>
                    <a:pt x="19" y="38"/>
                    <a:pt x="19"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6" y="4"/>
                    <a:pt x="13" y="4"/>
                  </a:cubicBezTo>
                  <a:cubicBezTo>
                    <a:pt x="9" y="4"/>
                    <a:pt x="7" y="8"/>
                    <a:pt x="6" y="12"/>
                  </a:cubicBezTo>
                  <a:lnTo>
                    <a:pt x="1" y="11"/>
                  </a:lnTo>
                  <a:close/>
                  <a:moveTo>
                    <a:pt x="18" y="18"/>
                  </a:moveTo>
                  <a:cubicBezTo>
                    <a:pt x="13" y="19"/>
                    <a:pt x="6" y="23"/>
                    <a:pt x="6" y="29"/>
                  </a:cubicBezTo>
                  <a:cubicBezTo>
                    <a:pt x="6" y="32"/>
                    <a:pt x="7" y="34"/>
                    <a:pt x="11" y="34"/>
                  </a:cubicBezTo>
                  <a:cubicBezTo>
                    <a:pt x="14"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88" name="Google Shape;1288;p63"/>
            <p:cNvSpPr/>
            <p:nvPr/>
          </p:nvSpPr>
          <p:spPr>
            <a:xfrm>
              <a:off x="6570663" y="4540250"/>
              <a:ext cx="14400" cy="1413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89" name="Google Shape;1289;p63"/>
            <p:cNvSpPr/>
            <p:nvPr/>
          </p:nvSpPr>
          <p:spPr>
            <a:xfrm>
              <a:off x="6648450" y="4540250"/>
              <a:ext cx="69850" cy="144463"/>
            </a:xfrm>
            <a:custGeom>
              <a:avLst/>
              <a:gdLst/>
              <a:ahLst/>
              <a:cxnLst/>
              <a:rect l="l" t="t" r="r" b="b"/>
              <a:pathLst>
                <a:path w="26" h="53" extrusionOk="0">
                  <a:moveTo>
                    <a:pt x="20" y="14"/>
                  </a:moveTo>
                  <a:cubicBezTo>
                    <a:pt x="20" y="8"/>
                    <a:pt x="18" y="4"/>
                    <a:pt x="12" y="4"/>
                  </a:cubicBezTo>
                  <a:cubicBezTo>
                    <a:pt x="8" y="4"/>
                    <a:pt x="5" y="7"/>
                    <a:pt x="5" y="11"/>
                  </a:cubicBezTo>
                  <a:cubicBezTo>
                    <a:pt x="5" y="23"/>
                    <a:pt x="26" y="23"/>
                    <a:pt x="26" y="39"/>
                  </a:cubicBezTo>
                  <a:cubicBezTo>
                    <a:pt x="26" y="48"/>
                    <a:pt x="21" y="53"/>
                    <a:pt x="13" y="53"/>
                  </a:cubicBezTo>
                  <a:cubicBezTo>
                    <a:pt x="5" y="53"/>
                    <a:pt x="0" y="47"/>
                    <a:pt x="0" y="38"/>
                  </a:cubicBezTo>
                  <a:cubicBezTo>
                    <a:pt x="5" y="38"/>
                    <a:pt x="5" y="38"/>
                    <a:pt x="5" y="38"/>
                  </a:cubicBezTo>
                  <a:cubicBezTo>
                    <a:pt x="5" y="44"/>
                    <a:pt x="8" y="48"/>
                    <a:pt x="13" y="48"/>
                  </a:cubicBezTo>
                  <a:cubicBezTo>
                    <a:pt x="18" y="48"/>
                    <a:pt x="21" y="45"/>
                    <a:pt x="21" y="39"/>
                  </a:cubicBezTo>
                  <a:cubicBezTo>
                    <a:pt x="21" y="28"/>
                    <a:pt x="0" y="26"/>
                    <a:pt x="0" y="12"/>
                  </a:cubicBezTo>
                  <a:cubicBezTo>
                    <a:pt x="0" y="4"/>
                    <a:pt x="5" y="0"/>
                    <a:pt x="13" y="0"/>
                  </a:cubicBezTo>
                  <a:cubicBezTo>
                    <a:pt x="20" y="0"/>
                    <a:pt x="25" y="5"/>
                    <a:pt x="25" y="14"/>
                  </a:cubicBezTo>
                  <a:lnTo>
                    <a:pt x="20"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90" name="Google Shape;1290;p63"/>
            <p:cNvSpPr/>
            <p:nvPr/>
          </p:nvSpPr>
          <p:spPr>
            <a:xfrm>
              <a:off x="6726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2" y="47"/>
                    <a:pt x="14" y="47"/>
                  </a:cubicBezTo>
                  <a:cubicBezTo>
                    <a:pt x="15" y="47"/>
                    <a:pt x="16" y="46"/>
                    <a:pt x="17" y="46"/>
                  </a:cubicBezTo>
                  <a:cubicBezTo>
                    <a:pt x="17" y="50"/>
                    <a:pt x="17" y="50"/>
                    <a:pt x="17" y="50"/>
                  </a:cubicBezTo>
                  <a:cubicBezTo>
                    <a:pt x="16" y="50"/>
                    <a:pt x="15" y="51"/>
                    <a:pt x="12"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91" name="Google Shape;1291;p63"/>
            <p:cNvSpPr/>
            <p:nvPr/>
          </p:nvSpPr>
          <p:spPr>
            <a:xfrm>
              <a:off x="6794500" y="4581525"/>
              <a:ext cx="55562" cy="103188"/>
            </a:xfrm>
            <a:custGeom>
              <a:avLst/>
              <a:gdLst/>
              <a:ahLst/>
              <a:cxnLst/>
              <a:rect l="l" t="t" r="r" b="b"/>
              <a:pathLst>
                <a:path w="21" h="38" extrusionOk="0">
                  <a:moveTo>
                    <a:pt x="21" y="37"/>
                  </a:moveTo>
                  <a:cubicBezTo>
                    <a:pt x="16" y="37"/>
                    <a:pt x="16" y="37"/>
                    <a:pt x="16" y="37"/>
                  </a:cubicBezTo>
                  <a:cubicBezTo>
                    <a:pt x="16" y="33"/>
                    <a:pt x="16" y="33"/>
                    <a:pt x="16" y="33"/>
                  </a:cubicBezTo>
                  <a:cubicBezTo>
                    <a:pt x="14" y="35"/>
                    <a:pt x="10" y="38"/>
                    <a:pt x="8" y="38"/>
                  </a:cubicBezTo>
                  <a:cubicBezTo>
                    <a:pt x="3" y="38"/>
                    <a:pt x="0" y="35"/>
                    <a:pt x="0" y="28"/>
                  </a:cubicBezTo>
                  <a:cubicBezTo>
                    <a:pt x="0" y="0"/>
                    <a:pt x="0" y="0"/>
                    <a:pt x="0" y="0"/>
                  </a:cubicBezTo>
                  <a:cubicBezTo>
                    <a:pt x="5" y="0"/>
                    <a:pt x="5" y="0"/>
                    <a:pt x="5" y="0"/>
                  </a:cubicBezTo>
                  <a:cubicBezTo>
                    <a:pt x="5" y="27"/>
                    <a:pt x="5" y="27"/>
                    <a:pt x="5" y="27"/>
                  </a:cubicBezTo>
                  <a:cubicBezTo>
                    <a:pt x="5" y="31"/>
                    <a:pt x="6" y="33"/>
                    <a:pt x="9" y="33"/>
                  </a:cubicBezTo>
                  <a:cubicBezTo>
                    <a:pt x="11" y="33"/>
                    <a:pt x="14" y="32"/>
                    <a:pt x="16" y="29"/>
                  </a:cubicBezTo>
                  <a:cubicBezTo>
                    <a:pt x="16" y="0"/>
                    <a:pt x="16" y="0"/>
                    <a:pt x="16" y="0"/>
                  </a:cubicBezTo>
                  <a:cubicBezTo>
                    <a:pt x="21" y="0"/>
                    <a:pt x="21" y="0"/>
                    <a:pt x="21" y="0"/>
                  </a:cubicBezTo>
                  <a:lnTo>
                    <a:pt x="21" y="3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92" name="Google Shape;1292;p63"/>
            <p:cNvSpPr/>
            <p:nvPr/>
          </p:nvSpPr>
          <p:spPr>
            <a:xfrm>
              <a:off x="6873875" y="4540250"/>
              <a:ext cx="61912" cy="144463"/>
            </a:xfrm>
            <a:custGeom>
              <a:avLst/>
              <a:gdLst/>
              <a:ahLst/>
              <a:cxnLst/>
              <a:rect l="l" t="t" r="r" b="b"/>
              <a:pathLst>
                <a:path w="23" h="53" extrusionOk="0">
                  <a:moveTo>
                    <a:pt x="18" y="48"/>
                  </a:moveTo>
                  <a:cubicBezTo>
                    <a:pt x="18" y="48"/>
                    <a:pt x="18" y="48"/>
                    <a:pt x="18" y="48"/>
                  </a:cubicBezTo>
                  <a:cubicBezTo>
                    <a:pt x="16" y="51"/>
                    <a:pt x="13" y="53"/>
                    <a:pt x="10" y="53"/>
                  </a:cubicBezTo>
                  <a:cubicBezTo>
                    <a:pt x="4" y="53"/>
                    <a:pt x="0" y="48"/>
                    <a:pt x="0" y="33"/>
                  </a:cubicBezTo>
                  <a:cubicBezTo>
                    <a:pt x="0" y="19"/>
                    <a:pt x="4" y="14"/>
                    <a:pt x="10" y="14"/>
                  </a:cubicBezTo>
                  <a:cubicBezTo>
                    <a:pt x="13" y="14"/>
                    <a:pt x="15" y="16"/>
                    <a:pt x="17" y="18"/>
                  </a:cubicBezTo>
                  <a:cubicBezTo>
                    <a:pt x="17" y="0"/>
                    <a:pt x="17" y="0"/>
                    <a:pt x="17" y="0"/>
                  </a:cubicBezTo>
                  <a:cubicBezTo>
                    <a:pt x="22" y="0"/>
                    <a:pt x="22" y="0"/>
                    <a:pt x="22" y="0"/>
                  </a:cubicBezTo>
                  <a:cubicBezTo>
                    <a:pt x="22" y="42"/>
                    <a:pt x="22" y="42"/>
                    <a:pt x="22" y="42"/>
                  </a:cubicBezTo>
                  <a:cubicBezTo>
                    <a:pt x="22" y="47"/>
                    <a:pt x="22" y="50"/>
                    <a:pt x="23" y="52"/>
                  </a:cubicBezTo>
                  <a:cubicBezTo>
                    <a:pt x="18" y="52"/>
                    <a:pt x="18" y="52"/>
                    <a:pt x="18" y="52"/>
                  </a:cubicBezTo>
                  <a:lnTo>
                    <a:pt x="18" y="48"/>
                  </a:lnTo>
                  <a:close/>
                  <a:moveTo>
                    <a:pt x="17" y="22"/>
                  </a:moveTo>
                  <a:cubicBezTo>
                    <a:pt x="16" y="20"/>
                    <a:pt x="14" y="18"/>
                    <a:pt x="11" y="18"/>
                  </a:cubicBezTo>
                  <a:cubicBezTo>
                    <a:pt x="7" y="18"/>
                    <a:pt x="5" y="22"/>
                    <a:pt x="5" y="33"/>
                  </a:cubicBezTo>
                  <a:cubicBezTo>
                    <a:pt x="5" y="45"/>
                    <a:pt x="7" y="48"/>
                    <a:pt x="12" y="48"/>
                  </a:cubicBezTo>
                  <a:cubicBezTo>
                    <a:pt x="13" y="48"/>
                    <a:pt x="15" y="47"/>
                    <a:pt x="17" y="45"/>
                  </a:cubicBezTo>
                  <a:lnTo>
                    <a:pt x="17" y="2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93" name="Google Shape;1293;p63"/>
            <p:cNvSpPr/>
            <p:nvPr/>
          </p:nvSpPr>
          <p:spPr>
            <a:xfrm>
              <a:off x="6954838"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94" name="Google Shape;1294;p63"/>
            <p:cNvSpPr/>
            <p:nvPr/>
          </p:nvSpPr>
          <p:spPr>
            <a:xfrm>
              <a:off x="7035800"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95" name="Google Shape;1295;p63"/>
            <p:cNvSpPr/>
            <p:nvPr/>
          </p:nvSpPr>
          <p:spPr>
            <a:xfrm>
              <a:off x="7107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96" name="Google Shape;1296;p63"/>
            <p:cNvSpPr/>
            <p:nvPr/>
          </p:nvSpPr>
          <p:spPr>
            <a:xfrm>
              <a:off x="7165975" y="4578350"/>
              <a:ext cx="60325" cy="106363"/>
            </a:xfrm>
            <a:custGeom>
              <a:avLst/>
              <a:gdLst/>
              <a:ahLst/>
              <a:cxnLst/>
              <a:rect l="l" t="t" r="r" b="b"/>
              <a:pathLst>
                <a:path w="22" h="39" extrusionOk="0">
                  <a:moveTo>
                    <a:pt x="17" y="10"/>
                  </a:moveTo>
                  <a:cubicBezTo>
                    <a:pt x="16" y="7"/>
                    <a:pt x="15" y="4"/>
                    <a:pt x="11" y="4"/>
                  </a:cubicBezTo>
                  <a:cubicBezTo>
                    <a:pt x="8" y="4"/>
                    <a:pt x="7" y="6"/>
                    <a:pt x="7" y="9"/>
                  </a:cubicBezTo>
                  <a:cubicBezTo>
                    <a:pt x="7" y="16"/>
                    <a:pt x="22" y="17"/>
                    <a:pt x="22" y="28"/>
                  </a:cubicBezTo>
                  <a:cubicBezTo>
                    <a:pt x="22" y="34"/>
                    <a:pt x="18" y="39"/>
                    <a:pt x="12" y="39"/>
                  </a:cubicBezTo>
                  <a:cubicBezTo>
                    <a:pt x="6" y="39"/>
                    <a:pt x="2" y="35"/>
                    <a:pt x="0" y="29"/>
                  </a:cubicBezTo>
                  <a:cubicBezTo>
                    <a:pt x="5" y="28"/>
                    <a:pt x="5" y="28"/>
                    <a:pt x="5" y="28"/>
                  </a:cubicBezTo>
                  <a:cubicBezTo>
                    <a:pt x="6" y="31"/>
                    <a:pt x="8" y="34"/>
                    <a:pt x="12" y="34"/>
                  </a:cubicBezTo>
                  <a:cubicBezTo>
                    <a:pt x="15" y="34"/>
                    <a:pt x="17" y="32"/>
                    <a:pt x="17" y="29"/>
                  </a:cubicBezTo>
                  <a:cubicBezTo>
                    <a:pt x="17" y="20"/>
                    <a:pt x="2" y="20"/>
                    <a:pt x="2" y="9"/>
                  </a:cubicBezTo>
                  <a:cubicBezTo>
                    <a:pt x="2" y="4"/>
                    <a:pt x="6" y="0"/>
                    <a:pt x="11" y="0"/>
                  </a:cubicBezTo>
                  <a:cubicBezTo>
                    <a:pt x="17" y="0"/>
                    <a:pt x="20" y="3"/>
                    <a:pt x="21" y="9"/>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97" name="Google Shape;1297;p63"/>
            <p:cNvSpPr/>
            <p:nvPr/>
          </p:nvSpPr>
          <p:spPr>
            <a:xfrm>
              <a:off x="5756275" y="4783138"/>
              <a:ext cx="61912" cy="103188"/>
            </a:xfrm>
            <a:custGeom>
              <a:avLst/>
              <a:gdLst/>
              <a:ahLst/>
              <a:cxnLst/>
              <a:rect l="l" t="t" r="r" b="b"/>
              <a:pathLst>
                <a:path w="23" h="38" extrusionOk="0">
                  <a:moveTo>
                    <a:pt x="1" y="10"/>
                  </a:moveTo>
                  <a:cubicBezTo>
                    <a:pt x="2" y="5"/>
                    <a:pt x="5" y="0"/>
                    <a:pt x="12" y="0"/>
                  </a:cubicBezTo>
                  <a:cubicBezTo>
                    <a:pt x="19"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4"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98" name="Google Shape;1298;p63"/>
            <p:cNvSpPr/>
            <p:nvPr/>
          </p:nvSpPr>
          <p:spPr>
            <a:xfrm>
              <a:off x="5843588" y="4783138"/>
              <a:ext cx="57150" cy="101600"/>
            </a:xfrm>
            <a:custGeom>
              <a:avLst/>
              <a:gdLst/>
              <a:ahLst/>
              <a:cxnLst/>
              <a:rect l="l" t="t" r="r" b="b"/>
              <a:pathLst>
                <a:path w="21" h="37" extrusionOk="0">
                  <a:moveTo>
                    <a:pt x="0" y="0"/>
                  </a:moveTo>
                  <a:cubicBezTo>
                    <a:pt x="5" y="0"/>
                    <a:pt x="5" y="0"/>
                    <a:pt x="5" y="0"/>
                  </a:cubicBezTo>
                  <a:cubicBezTo>
                    <a:pt x="5" y="4"/>
                    <a:pt x="5" y="4"/>
                    <a:pt x="5" y="4"/>
                  </a:cubicBezTo>
                  <a:cubicBezTo>
                    <a:pt x="7" y="2"/>
                    <a:pt x="11" y="0"/>
                    <a:pt x="13" y="0"/>
                  </a:cubicBezTo>
                  <a:cubicBezTo>
                    <a:pt x="18" y="0"/>
                    <a:pt x="21" y="2"/>
                    <a:pt x="21" y="9"/>
                  </a:cubicBezTo>
                  <a:cubicBezTo>
                    <a:pt x="21" y="37"/>
                    <a:pt x="21" y="37"/>
                    <a:pt x="21" y="37"/>
                  </a:cubicBezTo>
                  <a:cubicBezTo>
                    <a:pt x="16" y="37"/>
                    <a:pt x="16" y="37"/>
                    <a:pt x="16" y="37"/>
                  </a:cubicBezTo>
                  <a:cubicBezTo>
                    <a:pt x="16" y="10"/>
                    <a:pt x="16" y="10"/>
                    <a:pt x="16" y="10"/>
                  </a:cubicBezTo>
                  <a:cubicBezTo>
                    <a:pt x="16" y="6"/>
                    <a:pt x="15" y="4"/>
                    <a:pt x="12" y="4"/>
                  </a:cubicBezTo>
                  <a:cubicBezTo>
                    <a:pt x="10" y="4"/>
                    <a:pt x="7" y="6"/>
                    <a:pt x="5" y="8"/>
                  </a:cubicBezTo>
                  <a:cubicBezTo>
                    <a:pt x="5" y="37"/>
                    <a:pt x="5" y="37"/>
                    <a:pt x="5"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299" name="Google Shape;1299;p63"/>
            <p:cNvSpPr/>
            <p:nvPr/>
          </p:nvSpPr>
          <p:spPr>
            <a:xfrm>
              <a:off x="5924550" y="4745038"/>
              <a:ext cx="61912" cy="141288"/>
            </a:xfrm>
            <a:custGeom>
              <a:avLst/>
              <a:gdLst/>
              <a:ahLst/>
              <a:cxnLst/>
              <a:rect l="l" t="t" r="r" b="b"/>
              <a:pathLst>
                <a:path w="23" h="52" extrusionOk="0">
                  <a:moveTo>
                    <a:pt x="18" y="48"/>
                  </a:moveTo>
                  <a:cubicBezTo>
                    <a:pt x="18" y="48"/>
                    <a:pt x="18" y="48"/>
                    <a:pt x="18" y="48"/>
                  </a:cubicBezTo>
                  <a:cubicBezTo>
                    <a:pt x="16" y="50"/>
                    <a:pt x="14" y="52"/>
                    <a:pt x="11" y="52"/>
                  </a:cubicBezTo>
                  <a:cubicBezTo>
                    <a:pt x="5" y="52"/>
                    <a:pt x="0" y="47"/>
                    <a:pt x="0" y="33"/>
                  </a:cubicBezTo>
                  <a:cubicBezTo>
                    <a:pt x="0" y="19"/>
                    <a:pt x="5" y="14"/>
                    <a:pt x="11" y="14"/>
                  </a:cubicBezTo>
                  <a:cubicBezTo>
                    <a:pt x="13" y="14"/>
                    <a:pt x="16" y="15"/>
                    <a:pt x="17" y="17"/>
                  </a:cubicBezTo>
                  <a:cubicBezTo>
                    <a:pt x="17" y="0"/>
                    <a:pt x="17" y="0"/>
                    <a:pt x="17" y="0"/>
                  </a:cubicBezTo>
                  <a:cubicBezTo>
                    <a:pt x="23" y="0"/>
                    <a:pt x="23" y="0"/>
                    <a:pt x="23" y="0"/>
                  </a:cubicBezTo>
                  <a:cubicBezTo>
                    <a:pt x="23" y="41"/>
                    <a:pt x="23" y="41"/>
                    <a:pt x="23" y="41"/>
                  </a:cubicBezTo>
                  <a:cubicBezTo>
                    <a:pt x="23" y="46"/>
                    <a:pt x="23" y="49"/>
                    <a:pt x="23" y="51"/>
                  </a:cubicBezTo>
                  <a:cubicBezTo>
                    <a:pt x="19" y="51"/>
                    <a:pt x="19" y="51"/>
                    <a:pt x="19" y="51"/>
                  </a:cubicBezTo>
                  <a:lnTo>
                    <a:pt x="18" y="48"/>
                  </a:lnTo>
                  <a:close/>
                  <a:moveTo>
                    <a:pt x="17" y="21"/>
                  </a:moveTo>
                  <a:cubicBezTo>
                    <a:pt x="16" y="20"/>
                    <a:pt x="14" y="18"/>
                    <a:pt x="12" y="18"/>
                  </a:cubicBezTo>
                  <a:cubicBezTo>
                    <a:pt x="8" y="18"/>
                    <a:pt x="5" y="21"/>
                    <a:pt x="5" y="33"/>
                  </a:cubicBezTo>
                  <a:cubicBezTo>
                    <a:pt x="5" y="44"/>
                    <a:pt x="8" y="48"/>
                    <a:pt x="12" y="48"/>
                  </a:cubicBezTo>
                  <a:cubicBezTo>
                    <a:pt x="14" y="48"/>
                    <a:pt x="16" y="46"/>
                    <a:pt x="17" y="44"/>
                  </a:cubicBezTo>
                  <a:lnTo>
                    <a:pt x="17" y="2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00" name="Google Shape;1300;p63"/>
            <p:cNvSpPr/>
            <p:nvPr/>
          </p:nvSpPr>
          <p:spPr>
            <a:xfrm>
              <a:off x="6048375" y="4741863"/>
              <a:ext cx="71437" cy="144463"/>
            </a:xfrm>
            <a:custGeom>
              <a:avLst/>
              <a:gdLst/>
              <a:ahLst/>
              <a:cxnLst/>
              <a:rect l="l" t="t" r="r" b="b"/>
              <a:pathLst>
                <a:path w="27" h="53" extrusionOk="0">
                  <a:moveTo>
                    <a:pt x="21" y="14"/>
                  </a:moveTo>
                  <a:cubicBezTo>
                    <a:pt x="21" y="9"/>
                    <a:pt x="18" y="5"/>
                    <a:pt x="13" y="5"/>
                  </a:cubicBezTo>
                  <a:cubicBezTo>
                    <a:pt x="9" y="5"/>
                    <a:pt x="6" y="8"/>
                    <a:pt x="6" y="12"/>
                  </a:cubicBezTo>
                  <a:cubicBezTo>
                    <a:pt x="6" y="23"/>
                    <a:pt x="27" y="23"/>
                    <a:pt x="27" y="40"/>
                  </a:cubicBezTo>
                  <a:cubicBezTo>
                    <a:pt x="27" y="48"/>
                    <a:pt x="22" y="53"/>
                    <a:pt x="13" y="53"/>
                  </a:cubicBezTo>
                  <a:cubicBezTo>
                    <a:pt x="5" y="53"/>
                    <a:pt x="1" y="47"/>
                    <a:pt x="0" y="39"/>
                  </a:cubicBezTo>
                  <a:cubicBezTo>
                    <a:pt x="6" y="39"/>
                    <a:pt x="6" y="39"/>
                    <a:pt x="6" y="39"/>
                  </a:cubicBezTo>
                  <a:cubicBezTo>
                    <a:pt x="6" y="45"/>
                    <a:pt x="9" y="48"/>
                    <a:pt x="14" y="48"/>
                  </a:cubicBezTo>
                  <a:cubicBezTo>
                    <a:pt x="19" y="48"/>
                    <a:pt x="22" y="45"/>
                    <a:pt x="22" y="40"/>
                  </a:cubicBezTo>
                  <a:cubicBezTo>
                    <a:pt x="22" y="28"/>
                    <a:pt x="1" y="27"/>
                    <a:pt x="1" y="12"/>
                  </a:cubicBezTo>
                  <a:cubicBezTo>
                    <a:pt x="1" y="5"/>
                    <a:pt x="6" y="0"/>
                    <a:pt x="13" y="0"/>
                  </a:cubicBezTo>
                  <a:cubicBezTo>
                    <a:pt x="21" y="0"/>
                    <a:pt x="26" y="5"/>
                    <a:pt x="26" y="14"/>
                  </a:cubicBezTo>
                  <a:lnTo>
                    <a:pt x="21"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01" name="Google Shape;1301;p63"/>
            <p:cNvSpPr/>
            <p:nvPr/>
          </p:nvSpPr>
          <p:spPr>
            <a:xfrm>
              <a:off x="6134100" y="4783138"/>
              <a:ext cx="58737" cy="103188"/>
            </a:xfrm>
            <a:custGeom>
              <a:avLst/>
              <a:gdLst/>
              <a:ahLst/>
              <a:cxnLst/>
              <a:rect l="l" t="t" r="r" b="b"/>
              <a:pathLst>
                <a:path w="22" h="38" extrusionOk="0">
                  <a:moveTo>
                    <a:pt x="17" y="11"/>
                  </a:moveTo>
                  <a:cubicBezTo>
                    <a:pt x="17" y="6"/>
                    <a:pt x="14" y="4"/>
                    <a:pt x="11" y="4"/>
                  </a:cubicBezTo>
                  <a:cubicBezTo>
                    <a:pt x="7" y="4"/>
                    <a:pt x="5" y="7"/>
                    <a:pt x="5" y="19"/>
                  </a:cubicBezTo>
                  <a:cubicBezTo>
                    <a:pt x="5" y="31"/>
                    <a:pt x="7" y="34"/>
                    <a:pt x="11" y="34"/>
                  </a:cubicBezTo>
                  <a:cubicBezTo>
                    <a:pt x="15" y="34"/>
                    <a:pt x="16" y="32"/>
                    <a:pt x="17" y="26"/>
                  </a:cubicBezTo>
                  <a:cubicBezTo>
                    <a:pt x="22" y="26"/>
                    <a:pt x="22" y="26"/>
                    <a:pt x="22" y="26"/>
                  </a:cubicBezTo>
                  <a:cubicBezTo>
                    <a:pt x="21" y="33"/>
                    <a:pt x="18" y="38"/>
                    <a:pt x="11" y="38"/>
                  </a:cubicBezTo>
                  <a:cubicBezTo>
                    <a:pt x="3" y="38"/>
                    <a:pt x="0" y="32"/>
                    <a:pt x="0" y="19"/>
                  </a:cubicBezTo>
                  <a:cubicBezTo>
                    <a:pt x="0" y="5"/>
                    <a:pt x="3" y="0"/>
                    <a:pt x="11" y="0"/>
                  </a:cubicBezTo>
                  <a:cubicBezTo>
                    <a:pt x="18" y="0"/>
                    <a:pt x="21" y="4"/>
                    <a:pt x="22" y="11"/>
                  </a:cubicBezTo>
                  <a:lnTo>
                    <a:pt x="17" y="1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02" name="Google Shape;1302;p63"/>
            <p:cNvSpPr/>
            <p:nvPr/>
          </p:nvSpPr>
          <p:spPr>
            <a:xfrm>
              <a:off x="6215063" y="4745038"/>
              <a:ext cx="58737" cy="139700"/>
            </a:xfrm>
            <a:custGeom>
              <a:avLst/>
              <a:gdLst/>
              <a:ahLst/>
              <a:cxnLst/>
              <a:rect l="l" t="t" r="r" b="b"/>
              <a:pathLst>
                <a:path w="22" h="51" extrusionOk="0">
                  <a:moveTo>
                    <a:pt x="0" y="0"/>
                  </a:moveTo>
                  <a:cubicBezTo>
                    <a:pt x="5" y="0"/>
                    <a:pt x="5" y="0"/>
                    <a:pt x="5" y="0"/>
                  </a:cubicBezTo>
                  <a:cubicBezTo>
                    <a:pt x="5" y="18"/>
                    <a:pt x="5" y="18"/>
                    <a:pt x="5" y="18"/>
                  </a:cubicBezTo>
                  <a:cubicBezTo>
                    <a:pt x="8" y="16"/>
                    <a:pt x="11" y="14"/>
                    <a:pt x="14" y="14"/>
                  </a:cubicBezTo>
                  <a:cubicBezTo>
                    <a:pt x="19" y="14"/>
                    <a:pt x="22" y="16"/>
                    <a:pt x="22" y="23"/>
                  </a:cubicBezTo>
                  <a:cubicBezTo>
                    <a:pt x="22" y="51"/>
                    <a:pt x="22" y="51"/>
                    <a:pt x="22" y="51"/>
                  </a:cubicBezTo>
                  <a:cubicBezTo>
                    <a:pt x="17" y="51"/>
                    <a:pt x="17" y="51"/>
                    <a:pt x="17" y="51"/>
                  </a:cubicBezTo>
                  <a:cubicBezTo>
                    <a:pt x="17" y="24"/>
                    <a:pt x="17" y="24"/>
                    <a:pt x="17" y="24"/>
                  </a:cubicBezTo>
                  <a:cubicBezTo>
                    <a:pt x="17" y="20"/>
                    <a:pt x="15" y="18"/>
                    <a:pt x="12" y="18"/>
                  </a:cubicBezTo>
                  <a:cubicBezTo>
                    <a:pt x="10" y="18"/>
                    <a:pt x="8" y="20"/>
                    <a:pt x="5" y="22"/>
                  </a:cubicBezTo>
                  <a:cubicBezTo>
                    <a:pt x="5" y="51"/>
                    <a:pt x="5" y="51"/>
                    <a:pt x="5" y="51"/>
                  </a:cubicBezTo>
                  <a:cubicBezTo>
                    <a:pt x="0" y="51"/>
                    <a:pt x="0" y="51"/>
                    <a:pt x="0" y="51"/>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03" name="Google Shape;1303;p63"/>
            <p:cNvSpPr/>
            <p:nvPr/>
          </p:nvSpPr>
          <p:spPr>
            <a:xfrm>
              <a:off x="6292850" y="4783138"/>
              <a:ext cx="60325" cy="103188"/>
            </a:xfrm>
            <a:custGeom>
              <a:avLst/>
              <a:gdLst/>
              <a:ahLst/>
              <a:cxnLst/>
              <a:rect l="l" t="t" r="r" b="b"/>
              <a:pathLst>
                <a:path w="23" h="38" extrusionOk="0">
                  <a:moveTo>
                    <a:pt x="12" y="0"/>
                  </a:moveTo>
                  <a:cubicBezTo>
                    <a:pt x="19" y="0"/>
                    <a:pt x="23" y="5"/>
                    <a:pt x="23" y="19"/>
                  </a:cubicBezTo>
                  <a:cubicBezTo>
                    <a:pt x="23" y="32"/>
                    <a:pt x="19" y="38"/>
                    <a:pt x="12" y="38"/>
                  </a:cubicBezTo>
                  <a:cubicBezTo>
                    <a:pt x="4" y="38"/>
                    <a:pt x="0" y="32"/>
                    <a:pt x="0" y="19"/>
                  </a:cubicBezTo>
                  <a:cubicBezTo>
                    <a:pt x="0" y="5"/>
                    <a:pt x="4" y="0"/>
                    <a:pt x="12" y="0"/>
                  </a:cubicBezTo>
                  <a:close/>
                  <a:moveTo>
                    <a:pt x="12" y="34"/>
                  </a:moveTo>
                  <a:cubicBezTo>
                    <a:pt x="16" y="34"/>
                    <a:pt x="18" y="31"/>
                    <a:pt x="18" y="19"/>
                  </a:cubicBezTo>
                  <a:cubicBezTo>
                    <a:pt x="18" y="7"/>
                    <a:pt x="16" y="4"/>
                    <a:pt x="12" y="4"/>
                  </a:cubicBezTo>
                  <a:cubicBezTo>
                    <a:pt x="7" y="4"/>
                    <a:pt x="5" y="7"/>
                    <a:pt x="5" y="19"/>
                  </a:cubicBezTo>
                  <a:cubicBezTo>
                    <a:pt x="5" y="31"/>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04" name="Google Shape;1304;p63"/>
            <p:cNvSpPr/>
            <p:nvPr/>
          </p:nvSpPr>
          <p:spPr>
            <a:xfrm>
              <a:off x="6375400" y="4745038"/>
              <a:ext cx="12600" cy="1398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05" name="Google Shape;1305;p63"/>
            <p:cNvSpPr/>
            <p:nvPr/>
          </p:nvSpPr>
          <p:spPr>
            <a:xfrm>
              <a:off x="6413500" y="4783138"/>
              <a:ext cx="61912" cy="103188"/>
            </a:xfrm>
            <a:custGeom>
              <a:avLst/>
              <a:gdLst/>
              <a:ahLst/>
              <a:cxnLst/>
              <a:rect l="l" t="t" r="r" b="b"/>
              <a:pathLst>
                <a:path w="23" h="38" extrusionOk="0">
                  <a:moveTo>
                    <a:pt x="1" y="10"/>
                  </a:moveTo>
                  <a:cubicBezTo>
                    <a:pt x="2" y="5"/>
                    <a:pt x="5" y="0"/>
                    <a:pt x="12" y="0"/>
                  </a:cubicBezTo>
                  <a:cubicBezTo>
                    <a:pt x="18"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3"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06" name="Google Shape;1306;p63"/>
            <p:cNvSpPr/>
            <p:nvPr/>
          </p:nvSpPr>
          <p:spPr>
            <a:xfrm>
              <a:off x="6499225" y="4783138"/>
              <a:ext cx="39687" cy="101600"/>
            </a:xfrm>
            <a:custGeom>
              <a:avLst/>
              <a:gdLst/>
              <a:ahLst/>
              <a:cxnLst/>
              <a:rect l="l" t="t" r="r" b="b"/>
              <a:pathLst>
                <a:path w="15" h="37" extrusionOk="0">
                  <a:moveTo>
                    <a:pt x="0" y="0"/>
                  </a:moveTo>
                  <a:cubicBezTo>
                    <a:pt x="6" y="0"/>
                    <a:pt x="6" y="0"/>
                    <a:pt x="6" y="0"/>
                  </a:cubicBezTo>
                  <a:cubicBezTo>
                    <a:pt x="6" y="5"/>
                    <a:pt x="6" y="5"/>
                    <a:pt x="6" y="5"/>
                  </a:cubicBezTo>
                  <a:cubicBezTo>
                    <a:pt x="6" y="5"/>
                    <a:pt x="6" y="5"/>
                    <a:pt x="6" y="5"/>
                  </a:cubicBezTo>
                  <a:cubicBezTo>
                    <a:pt x="9" y="0"/>
                    <a:pt x="11" y="0"/>
                    <a:pt x="15" y="0"/>
                  </a:cubicBezTo>
                  <a:cubicBezTo>
                    <a:pt x="15" y="4"/>
                    <a:pt x="15" y="4"/>
                    <a:pt x="15" y="4"/>
                  </a:cubicBezTo>
                  <a:cubicBezTo>
                    <a:pt x="11" y="4"/>
                    <a:pt x="8" y="6"/>
                    <a:pt x="6" y="11"/>
                  </a:cubicBezTo>
                  <a:cubicBezTo>
                    <a:pt x="6" y="37"/>
                    <a:pt x="6" y="37"/>
                    <a:pt x="6"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07" name="Google Shape;1307;p63"/>
            <p:cNvSpPr/>
            <p:nvPr/>
          </p:nvSpPr>
          <p:spPr>
            <a:xfrm>
              <a:off x="6546850" y="4783138"/>
              <a:ext cx="58737" cy="103188"/>
            </a:xfrm>
            <a:custGeom>
              <a:avLst/>
              <a:gdLst/>
              <a:ahLst/>
              <a:cxnLst/>
              <a:rect l="l" t="t" r="r" b="b"/>
              <a:pathLst>
                <a:path w="22" h="38" extrusionOk="0">
                  <a:moveTo>
                    <a:pt x="17" y="10"/>
                  </a:moveTo>
                  <a:cubicBezTo>
                    <a:pt x="16" y="6"/>
                    <a:pt x="15" y="4"/>
                    <a:pt x="11" y="4"/>
                  </a:cubicBezTo>
                  <a:cubicBezTo>
                    <a:pt x="8" y="4"/>
                    <a:pt x="6" y="6"/>
                    <a:pt x="6" y="8"/>
                  </a:cubicBezTo>
                  <a:cubicBezTo>
                    <a:pt x="6" y="16"/>
                    <a:pt x="22" y="16"/>
                    <a:pt x="22" y="28"/>
                  </a:cubicBezTo>
                  <a:cubicBezTo>
                    <a:pt x="22" y="34"/>
                    <a:pt x="18" y="38"/>
                    <a:pt x="12" y="38"/>
                  </a:cubicBezTo>
                  <a:cubicBezTo>
                    <a:pt x="5" y="38"/>
                    <a:pt x="2" y="34"/>
                    <a:pt x="0" y="28"/>
                  </a:cubicBezTo>
                  <a:cubicBezTo>
                    <a:pt x="5" y="27"/>
                    <a:pt x="5" y="27"/>
                    <a:pt x="5" y="27"/>
                  </a:cubicBezTo>
                  <a:cubicBezTo>
                    <a:pt x="6" y="31"/>
                    <a:pt x="8" y="34"/>
                    <a:pt x="12" y="34"/>
                  </a:cubicBezTo>
                  <a:cubicBezTo>
                    <a:pt x="15" y="34"/>
                    <a:pt x="17" y="31"/>
                    <a:pt x="17" y="28"/>
                  </a:cubicBezTo>
                  <a:cubicBezTo>
                    <a:pt x="17" y="20"/>
                    <a:pt x="1" y="19"/>
                    <a:pt x="1" y="9"/>
                  </a:cubicBezTo>
                  <a:cubicBezTo>
                    <a:pt x="1" y="4"/>
                    <a:pt x="5" y="0"/>
                    <a:pt x="11" y="0"/>
                  </a:cubicBezTo>
                  <a:cubicBezTo>
                    <a:pt x="17" y="0"/>
                    <a:pt x="20" y="3"/>
                    <a:pt x="21" y="8"/>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grpSp>
      <p:sp>
        <p:nvSpPr>
          <p:cNvPr id="1308" name="Google Shape;1308;p63"/>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lvl1pPr marL="0" lvl="0" indent="0" algn="r" rtl="0">
              <a:spcBef>
                <a:spcPts val="0"/>
              </a:spcBef>
              <a:buNone/>
              <a:defRPr sz="1000" b="0">
                <a:solidFill>
                  <a:schemeClr val="dk2"/>
                </a:solidFill>
                <a:latin typeface="Lato"/>
                <a:ea typeface="Lato"/>
                <a:cs typeface="Lato"/>
                <a:sym typeface="Lato"/>
              </a:defRPr>
            </a:lvl1pPr>
            <a:lvl2pPr marL="0" lvl="1" indent="0" algn="r" rtl="0">
              <a:spcBef>
                <a:spcPts val="0"/>
              </a:spcBef>
              <a:buNone/>
              <a:defRPr sz="1000" b="0">
                <a:solidFill>
                  <a:schemeClr val="dk2"/>
                </a:solidFill>
                <a:latin typeface="Lato"/>
                <a:ea typeface="Lato"/>
                <a:cs typeface="Lato"/>
                <a:sym typeface="Lato"/>
              </a:defRPr>
            </a:lvl2pPr>
            <a:lvl3pPr marL="0" lvl="2" indent="0" algn="r" rtl="0">
              <a:spcBef>
                <a:spcPts val="0"/>
              </a:spcBef>
              <a:buNone/>
              <a:defRPr sz="1000" b="0">
                <a:solidFill>
                  <a:schemeClr val="dk2"/>
                </a:solidFill>
                <a:latin typeface="Lato"/>
                <a:ea typeface="Lato"/>
                <a:cs typeface="Lato"/>
                <a:sym typeface="Lato"/>
              </a:defRPr>
            </a:lvl3pPr>
            <a:lvl4pPr marL="0" lvl="3" indent="0" algn="r" rtl="0">
              <a:spcBef>
                <a:spcPts val="0"/>
              </a:spcBef>
              <a:buNone/>
              <a:defRPr sz="1000" b="0">
                <a:solidFill>
                  <a:schemeClr val="dk2"/>
                </a:solidFill>
                <a:latin typeface="Lato"/>
                <a:ea typeface="Lato"/>
                <a:cs typeface="Lato"/>
                <a:sym typeface="Lato"/>
              </a:defRPr>
            </a:lvl4pPr>
            <a:lvl5pPr marL="0" lvl="4" indent="0" algn="r" rtl="0">
              <a:spcBef>
                <a:spcPts val="0"/>
              </a:spcBef>
              <a:buNone/>
              <a:defRPr sz="1000" b="0">
                <a:solidFill>
                  <a:schemeClr val="dk2"/>
                </a:solidFill>
                <a:latin typeface="Lato"/>
                <a:ea typeface="Lato"/>
                <a:cs typeface="Lato"/>
                <a:sym typeface="Lato"/>
              </a:defRPr>
            </a:lvl5pPr>
            <a:lvl6pPr marL="0" lvl="5" indent="0" algn="r" rtl="0">
              <a:spcBef>
                <a:spcPts val="0"/>
              </a:spcBef>
              <a:buNone/>
              <a:defRPr sz="1000" b="0">
                <a:solidFill>
                  <a:schemeClr val="dk2"/>
                </a:solidFill>
                <a:latin typeface="Lato"/>
                <a:ea typeface="Lato"/>
                <a:cs typeface="Lato"/>
                <a:sym typeface="Lato"/>
              </a:defRPr>
            </a:lvl6pPr>
            <a:lvl7pPr marL="0" lvl="6" indent="0" algn="r" rtl="0">
              <a:spcBef>
                <a:spcPts val="0"/>
              </a:spcBef>
              <a:buNone/>
              <a:defRPr sz="1000" b="0">
                <a:solidFill>
                  <a:schemeClr val="dk2"/>
                </a:solidFill>
                <a:latin typeface="Lato"/>
                <a:ea typeface="Lato"/>
                <a:cs typeface="Lato"/>
                <a:sym typeface="Lato"/>
              </a:defRPr>
            </a:lvl7pPr>
            <a:lvl8pPr marL="0" lvl="7" indent="0" algn="r" rtl="0">
              <a:spcBef>
                <a:spcPts val="0"/>
              </a:spcBef>
              <a:buNone/>
              <a:defRPr sz="1000" b="0">
                <a:solidFill>
                  <a:schemeClr val="dk2"/>
                </a:solidFill>
                <a:latin typeface="Lato"/>
                <a:ea typeface="Lato"/>
                <a:cs typeface="Lato"/>
                <a:sym typeface="Lato"/>
              </a:defRPr>
            </a:lvl8pPr>
            <a:lvl9pPr marL="0" lvl="8" indent="0" algn="r" rtl="0">
              <a:spcBef>
                <a:spcPts val="0"/>
              </a:spcBef>
              <a:buNone/>
              <a:defRPr sz="1000" b="0">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1309" name="Google Shape;1309;p63"/>
          <p:cNvSpPr txBox="1">
            <a:spLocks noGrp="1"/>
          </p:cNvSpPr>
          <p:nvPr>
            <p:ph type="body" idx="1"/>
          </p:nvPr>
        </p:nvSpPr>
        <p:spPr>
          <a:xfrm>
            <a:off x="6283074" y="3698925"/>
            <a:ext cx="2325000" cy="308100"/>
          </a:xfrm>
          <a:prstGeom prst="rect">
            <a:avLst/>
          </a:prstGeom>
          <a:noFill/>
          <a:ln>
            <a:noFill/>
          </a:ln>
        </p:spPr>
        <p:txBody>
          <a:bodyPr spcFirstLastPara="1" wrap="square" lIns="0" tIns="73150" rIns="0" bIns="0" anchor="t" anchorCtr="0">
            <a:noAutofit/>
          </a:bodyPr>
          <a:lstStyle>
            <a:lvl1pPr marL="457200" lvl="0" indent="-228600" algn="l" rtl="0">
              <a:lnSpc>
                <a:spcPct val="145000"/>
              </a:lnSpc>
              <a:spcBef>
                <a:spcPts val="0"/>
              </a:spcBef>
              <a:spcAft>
                <a:spcPts val="0"/>
              </a:spcAft>
              <a:buClr>
                <a:schemeClr val="dk1"/>
              </a:buClr>
              <a:buSzPts val="1050"/>
              <a:buNone/>
              <a:defRPr sz="1050" b="0">
                <a:solidFill>
                  <a:schemeClr val="dk1"/>
                </a:solidFill>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310" name="Google Shape;1310;p63"/>
          <p:cNvSpPr txBox="1">
            <a:spLocks noGrp="1"/>
          </p:cNvSpPr>
          <p:nvPr>
            <p:ph type="body" idx="3"/>
          </p:nvPr>
        </p:nvSpPr>
        <p:spPr>
          <a:xfrm>
            <a:off x="769776" y="4114800"/>
            <a:ext cx="2971800" cy="1485900"/>
          </a:xfrm>
          <a:prstGeom prst="rect">
            <a:avLst/>
          </a:prstGeom>
          <a:noFill/>
          <a:ln>
            <a:noFill/>
          </a:ln>
        </p:spPr>
        <p:txBody>
          <a:bodyPr spcFirstLastPara="1" wrap="square" lIns="0" tIns="0" rIns="0" bIns="0" anchor="t" anchorCtr="0">
            <a:noAutofit/>
          </a:bodyPr>
          <a:lstStyle>
            <a:lvl1pPr marL="457200" lvl="0" indent="-228600" algn="l" rtl="0">
              <a:lnSpc>
                <a:spcPct val="150000"/>
              </a:lnSpc>
              <a:spcBef>
                <a:spcPts val="1000"/>
              </a:spcBef>
              <a:spcAft>
                <a:spcPts val="0"/>
              </a:spcAft>
              <a:buClr>
                <a:schemeClr val="dk1"/>
              </a:buClr>
              <a:buSzPts val="1200"/>
              <a:buNone/>
              <a:defRPr sz="1200">
                <a:solidFill>
                  <a:schemeClr val="dk1"/>
                </a:solidFill>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311" name="Google Shape;1311;p63"/>
          <p:cNvSpPr txBox="1">
            <a:spLocks noGrp="1"/>
          </p:cNvSpPr>
          <p:nvPr>
            <p:ph type="body" idx="4"/>
          </p:nvPr>
        </p:nvSpPr>
        <p:spPr>
          <a:xfrm>
            <a:off x="6102099" y="3406687"/>
            <a:ext cx="2556600" cy="267900"/>
          </a:xfrm>
          <a:prstGeom prst="rect">
            <a:avLst/>
          </a:prstGeom>
          <a:noFill/>
          <a:ln>
            <a:noFill/>
          </a:ln>
        </p:spPr>
        <p:txBody>
          <a:bodyPr spcFirstLastPara="1" wrap="square" lIns="0" tIns="0" rIns="0" bIns="0" anchor="ctr" anchorCtr="0">
            <a:noAutofit/>
          </a:bodyPr>
          <a:lstStyle>
            <a:lvl1pPr marL="457200" lvl="0" indent="-342900" algn="l" rtl="0">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312" name="Google Shape;1312;p63"/>
          <p:cNvSpPr txBox="1">
            <a:spLocks noGrp="1"/>
          </p:cNvSpPr>
          <p:nvPr>
            <p:ph type="body" idx="5"/>
          </p:nvPr>
        </p:nvSpPr>
        <p:spPr>
          <a:xfrm>
            <a:off x="769775" y="3429000"/>
            <a:ext cx="2971800" cy="685800"/>
          </a:xfrm>
          <a:prstGeom prst="rect">
            <a:avLst/>
          </a:prstGeom>
          <a:noFill/>
          <a:ln>
            <a:noFill/>
          </a:ln>
        </p:spPr>
        <p:txBody>
          <a:bodyPr spcFirstLastPara="1" wrap="square" lIns="0" tIns="0" rIns="0" bIns="0" anchor="ctr" anchorCtr="0">
            <a:noAutofit/>
          </a:bodyPr>
          <a:lstStyle>
            <a:lvl1pPr marL="457200" lvl="0" indent="-228600" algn="l" rtl="0">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313" name="Google Shape;1313;p63"/>
          <p:cNvSpPr txBox="1">
            <a:spLocks noGrp="1"/>
          </p:cNvSpPr>
          <p:nvPr>
            <p:ph type="title"/>
          </p:nvPr>
        </p:nvSpPr>
        <p:spPr>
          <a:xfrm>
            <a:off x="769776" y="1257300"/>
            <a:ext cx="3653100" cy="2171700"/>
          </a:xfrm>
          <a:prstGeom prst="rect">
            <a:avLst/>
          </a:prstGeom>
          <a:noFill/>
          <a:ln>
            <a:noFill/>
          </a:ln>
        </p:spPr>
        <p:txBody>
          <a:bodyPr spcFirstLastPara="1" wrap="square" lIns="0" tIns="0" rIns="0" bIns="91425" anchor="t" anchorCtr="0">
            <a:noAutofit/>
          </a:bodyPr>
          <a:lstStyle>
            <a:lvl1pPr lvl="0" algn="l" rtl="0">
              <a:lnSpc>
                <a:spcPct val="80000"/>
              </a:lnSpc>
              <a:spcBef>
                <a:spcPts val="0"/>
              </a:spcBef>
              <a:spcAft>
                <a:spcPts val="0"/>
              </a:spcAft>
              <a:buClr>
                <a:schemeClr val="dk1"/>
              </a:buClr>
              <a:buSzPts val="4400"/>
              <a:buFont typeface="Montserrat"/>
              <a:buNone/>
              <a:defRPr sz="44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14" name="Google Shape;1314;p63"/>
          <p:cNvSpPr txBox="1">
            <a:spLocks noGrp="1"/>
          </p:cNvSpPr>
          <p:nvPr>
            <p:ph type="body" idx="6"/>
          </p:nvPr>
        </p:nvSpPr>
        <p:spPr>
          <a:xfrm>
            <a:off x="6283074" y="4995863"/>
            <a:ext cx="2325000" cy="308100"/>
          </a:xfrm>
          <a:prstGeom prst="rect">
            <a:avLst/>
          </a:prstGeom>
          <a:noFill/>
          <a:ln>
            <a:noFill/>
          </a:ln>
        </p:spPr>
        <p:txBody>
          <a:bodyPr spcFirstLastPara="1" wrap="square" lIns="0" tIns="73150" rIns="0" bIns="0" anchor="t" anchorCtr="0">
            <a:noAutofit/>
          </a:bodyPr>
          <a:lstStyle>
            <a:lvl1pPr marL="457200" lvl="0" indent="-228600" algn="l" rtl="0">
              <a:lnSpc>
                <a:spcPct val="145000"/>
              </a:lnSpc>
              <a:spcBef>
                <a:spcPts val="0"/>
              </a:spcBef>
              <a:spcAft>
                <a:spcPts val="0"/>
              </a:spcAft>
              <a:buClr>
                <a:schemeClr val="dk1"/>
              </a:buClr>
              <a:buSzPts val="1050"/>
              <a:buNone/>
              <a:defRPr sz="1050" b="0">
                <a:solidFill>
                  <a:schemeClr val="dk1"/>
                </a:solidFill>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315" name="Google Shape;1315;p63"/>
          <p:cNvSpPr txBox="1">
            <a:spLocks noGrp="1"/>
          </p:cNvSpPr>
          <p:nvPr>
            <p:ph type="body" idx="7"/>
          </p:nvPr>
        </p:nvSpPr>
        <p:spPr>
          <a:xfrm>
            <a:off x="6102099" y="4703625"/>
            <a:ext cx="2556600" cy="267900"/>
          </a:xfrm>
          <a:prstGeom prst="rect">
            <a:avLst/>
          </a:prstGeom>
          <a:noFill/>
          <a:ln>
            <a:noFill/>
          </a:ln>
        </p:spPr>
        <p:txBody>
          <a:bodyPr spcFirstLastPara="1" wrap="square" lIns="0" tIns="0" rIns="0" bIns="0" anchor="ctr" anchorCtr="0">
            <a:noAutofit/>
          </a:bodyPr>
          <a:lstStyle>
            <a:lvl1pPr marL="457200" lvl="0" indent="-342900" algn="l" rtl="0">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316" name="Google Shape;1316;p63"/>
          <p:cNvSpPr txBox="1">
            <a:spLocks noGrp="1"/>
          </p:cNvSpPr>
          <p:nvPr>
            <p:ph type="body" idx="8"/>
          </p:nvPr>
        </p:nvSpPr>
        <p:spPr>
          <a:xfrm>
            <a:off x="9606867" y="3698925"/>
            <a:ext cx="2325000" cy="308100"/>
          </a:xfrm>
          <a:prstGeom prst="rect">
            <a:avLst/>
          </a:prstGeom>
          <a:noFill/>
          <a:ln>
            <a:noFill/>
          </a:ln>
        </p:spPr>
        <p:txBody>
          <a:bodyPr spcFirstLastPara="1" wrap="square" lIns="0" tIns="73150" rIns="0" bIns="0" anchor="t" anchorCtr="0">
            <a:noAutofit/>
          </a:bodyPr>
          <a:lstStyle>
            <a:lvl1pPr marL="457200" lvl="0" indent="-228600" algn="l" rtl="0">
              <a:lnSpc>
                <a:spcPct val="145000"/>
              </a:lnSpc>
              <a:spcBef>
                <a:spcPts val="0"/>
              </a:spcBef>
              <a:spcAft>
                <a:spcPts val="0"/>
              </a:spcAft>
              <a:buClr>
                <a:schemeClr val="dk1"/>
              </a:buClr>
              <a:buSzPts val="1050"/>
              <a:buNone/>
              <a:defRPr sz="1050" b="0">
                <a:solidFill>
                  <a:schemeClr val="dk1"/>
                </a:solidFill>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317" name="Google Shape;1317;p63"/>
          <p:cNvSpPr txBox="1">
            <a:spLocks noGrp="1"/>
          </p:cNvSpPr>
          <p:nvPr>
            <p:ph type="body" idx="9"/>
          </p:nvPr>
        </p:nvSpPr>
        <p:spPr>
          <a:xfrm>
            <a:off x="9425892" y="3406687"/>
            <a:ext cx="2556600" cy="267900"/>
          </a:xfrm>
          <a:prstGeom prst="rect">
            <a:avLst/>
          </a:prstGeom>
          <a:noFill/>
          <a:ln>
            <a:noFill/>
          </a:ln>
        </p:spPr>
        <p:txBody>
          <a:bodyPr spcFirstLastPara="1" wrap="square" lIns="0" tIns="0" rIns="0" bIns="0" anchor="ctr" anchorCtr="0">
            <a:noAutofit/>
          </a:bodyPr>
          <a:lstStyle>
            <a:lvl1pPr marL="457200" lvl="0" indent="-342900" algn="l" rtl="0">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318" name="Google Shape;1318;p63"/>
          <p:cNvSpPr txBox="1">
            <a:spLocks noGrp="1"/>
          </p:cNvSpPr>
          <p:nvPr>
            <p:ph type="body" idx="13"/>
          </p:nvPr>
        </p:nvSpPr>
        <p:spPr>
          <a:xfrm>
            <a:off x="9606867" y="4995863"/>
            <a:ext cx="2325000" cy="308100"/>
          </a:xfrm>
          <a:prstGeom prst="rect">
            <a:avLst/>
          </a:prstGeom>
          <a:noFill/>
          <a:ln>
            <a:noFill/>
          </a:ln>
        </p:spPr>
        <p:txBody>
          <a:bodyPr spcFirstLastPara="1" wrap="square" lIns="0" tIns="73150" rIns="0" bIns="0" anchor="t" anchorCtr="0">
            <a:noAutofit/>
          </a:bodyPr>
          <a:lstStyle>
            <a:lvl1pPr marL="457200" lvl="0" indent="-228600" algn="l" rtl="0">
              <a:lnSpc>
                <a:spcPct val="145000"/>
              </a:lnSpc>
              <a:spcBef>
                <a:spcPts val="0"/>
              </a:spcBef>
              <a:spcAft>
                <a:spcPts val="0"/>
              </a:spcAft>
              <a:buClr>
                <a:schemeClr val="dk1"/>
              </a:buClr>
              <a:buSzPts val="1050"/>
              <a:buNone/>
              <a:defRPr sz="1050" b="0">
                <a:solidFill>
                  <a:schemeClr val="dk1"/>
                </a:solidFill>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319" name="Google Shape;1319;p63"/>
          <p:cNvSpPr txBox="1">
            <a:spLocks noGrp="1"/>
          </p:cNvSpPr>
          <p:nvPr>
            <p:ph type="body" idx="14"/>
          </p:nvPr>
        </p:nvSpPr>
        <p:spPr>
          <a:xfrm>
            <a:off x="9425892" y="4703625"/>
            <a:ext cx="2556600" cy="267900"/>
          </a:xfrm>
          <a:prstGeom prst="rect">
            <a:avLst/>
          </a:prstGeom>
          <a:noFill/>
          <a:ln>
            <a:noFill/>
          </a:ln>
        </p:spPr>
        <p:txBody>
          <a:bodyPr spcFirstLastPara="1" wrap="square" lIns="0" tIns="0" rIns="0" bIns="0" anchor="ctr" anchorCtr="0">
            <a:noAutofit/>
          </a:bodyPr>
          <a:lstStyle>
            <a:lvl1pPr marL="457200" lvl="0" indent="-342900" algn="l" rtl="0">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ISS - Program Details - 4 Bullets 2">
  <p:cSld name="ISS - Program Details - 4 Bullets_2">
    <p:spTree>
      <p:nvGrpSpPr>
        <p:cNvPr id="1" name="Shape 1320"/>
        <p:cNvGrpSpPr/>
        <p:nvPr/>
      </p:nvGrpSpPr>
      <p:grpSpPr>
        <a:xfrm>
          <a:off x="0" y="0"/>
          <a:ext cx="0" cy="0"/>
          <a:chOff x="0" y="0"/>
          <a:chExt cx="0" cy="0"/>
        </a:xfrm>
      </p:grpSpPr>
      <p:sp>
        <p:nvSpPr>
          <p:cNvPr id="1321" name="Google Shape;1321;p64"/>
          <p:cNvSpPr>
            <a:spLocks noGrp="1"/>
          </p:cNvSpPr>
          <p:nvPr>
            <p:ph type="pic" idx="2"/>
          </p:nvPr>
        </p:nvSpPr>
        <p:spPr>
          <a:xfrm>
            <a:off x="-2993897" y="-754792"/>
            <a:ext cx="8367600" cy="8367600"/>
          </a:xfrm>
          <a:prstGeom prst="donut">
            <a:avLst>
              <a:gd name="adj" fmla="val 25000"/>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2800"/>
              <a:buFont typeface="Arial"/>
              <a:buNone/>
              <a:defRPr sz="28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1322" name="Google Shape;1322;p64"/>
          <p:cNvSpPr/>
          <p:nvPr/>
        </p:nvSpPr>
        <p:spPr>
          <a:xfrm>
            <a:off x="0" y="6177491"/>
            <a:ext cx="2099700" cy="415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ato"/>
              <a:ea typeface="Lato"/>
              <a:cs typeface="Lato"/>
              <a:sym typeface="Lato"/>
            </a:endParaRPr>
          </a:p>
        </p:txBody>
      </p:sp>
      <p:grpSp>
        <p:nvGrpSpPr>
          <p:cNvPr id="1323" name="Google Shape;1323;p64"/>
          <p:cNvGrpSpPr/>
          <p:nvPr/>
        </p:nvGrpSpPr>
        <p:grpSpPr>
          <a:xfrm>
            <a:off x="125322" y="6250664"/>
            <a:ext cx="1849224" cy="281377"/>
            <a:chOff x="4910138" y="4533900"/>
            <a:chExt cx="2316162" cy="352426"/>
          </a:xfrm>
        </p:grpSpPr>
        <p:sp>
          <p:nvSpPr>
            <p:cNvPr id="1324" name="Google Shape;1324;p64"/>
            <p:cNvSpPr/>
            <p:nvPr/>
          </p:nvSpPr>
          <p:spPr>
            <a:xfrm>
              <a:off x="5645150" y="4537075"/>
              <a:ext cx="14400" cy="3492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25" name="Google Shape;1325;p64"/>
            <p:cNvSpPr/>
            <p:nvPr/>
          </p:nvSpPr>
          <p:spPr>
            <a:xfrm>
              <a:off x="4910138" y="4537075"/>
              <a:ext cx="177800" cy="349250"/>
            </a:xfrm>
            <a:custGeom>
              <a:avLst/>
              <a:gdLst/>
              <a:ahLst/>
              <a:cxnLst/>
              <a:rect l="l" t="t" r="r" b="b"/>
              <a:pathLst>
                <a:path w="66" h="128" extrusionOk="0">
                  <a:moveTo>
                    <a:pt x="0" y="0"/>
                  </a:moveTo>
                  <a:cubicBezTo>
                    <a:pt x="22" y="0"/>
                    <a:pt x="22" y="0"/>
                    <a:pt x="22" y="0"/>
                  </a:cubicBezTo>
                  <a:cubicBezTo>
                    <a:pt x="22" y="95"/>
                    <a:pt x="22" y="95"/>
                    <a:pt x="22" y="95"/>
                  </a:cubicBezTo>
                  <a:cubicBezTo>
                    <a:pt x="22" y="104"/>
                    <a:pt x="25" y="109"/>
                    <a:pt x="33" y="109"/>
                  </a:cubicBezTo>
                  <a:cubicBezTo>
                    <a:pt x="41" y="109"/>
                    <a:pt x="45" y="104"/>
                    <a:pt x="45" y="95"/>
                  </a:cubicBezTo>
                  <a:cubicBezTo>
                    <a:pt x="45" y="0"/>
                    <a:pt x="45" y="0"/>
                    <a:pt x="45" y="0"/>
                  </a:cubicBezTo>
                  <a:cubicBezTo>
                    <a:pt x="66" y="0"/>
                    <a:pt x="66" y="0"/>
                    <a:pt x="66" y="0"/>
                  </a:cubicBezTo>
                  <a:cubicBezTo>
                    <a:pt x="66" y="94"/>
                    <a:pt x="66" y="94"/>
                    <a:pt x="66" y="94"/>
                  </a:cubicBezTo>
                  <a:cubicBezTo>
                    <a:pt x="66" y="116"/>
                    <a:pt x="54" y="128"/>
                    <a:pt x="33" y="128"/>
                  </a:cubicBezTo>
                  <a:cubicBezTo>
                    <a:pt x="13" y="128"/>
                    <a:pt x="0" y="116"/>
                    <a:pt x="0" y="94"/>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26" name="Google Shape;1326;p64"/>
            <p:cNvSpPr/>
            <p:nvPr/>
          </p:nvSpPr>
          <p:spPr>
            <a:xfrm>
              <a:off x="5143500" y="4533900"/>
              <a:ext cx="174625" cy="352425"/>
            </a:xfrm>
            <a:custGeom>
              <a:avLst/>
              <a:gdLst/>
              <a:ahLst/>
              <a:cxnLst/>
              <a:rect l="l" t="t" r="r" b="b"/>
              <a:pathLst>
                <a:path w="65" h="129" extrusionOk="0">
                  <a:moveTo>
                    <a:pt x="43" y="43"/>
                  </a:moveTo>
                  <a:cubicBezTo>
                    <a:pt x="43" y="34"/>
                    <a:pt x="43" y="34"/>
                    <a:pt x="43" y="34"/>
                  </a:cubicBezTo>
                  <a:cubicBezTo>
                    <a:pt x="43" y="23"/>
                    <a:pt x="39" y="18"/>
                    <a:pt x="33" y="18"/>
                  </a:cubicBezTo>
                  <a:cubicBezTo>
                    <a:pt x="24" y="18"/>
                    <a:pt x="22" y="23"/>
                    <a:pt x="22" y="32"/>
                  </a:cubicBezTo>
                  <a:cubicBezTo>
                    <a:pt x="22" y="96"/>
                    <a:pt x="22" y="96"/>
                    <a:pt x="22" y="96"/>
                  </a:cubicBezTo>
                  <a:cubicBezTo>
                    <a:pt x="22" y="105"/>
                    <a:pt x="24" y="110"/>
                    <a:pt x="33" y="110"/>
                  </a:cubicBezTo>
                  <a:cubicBezTo>
                    <a:pt x="41" y="110"/>
                    <a:pt x="43" y="105"/>
                    <a:pt x="43" y="97"/>
                  </a:cubicBezTo>
                  <a:cubicBezTo>
                    <a:pt x="43" y="82"/>
                    <a:pt x="43" y="82"/>
                    <a:pt x="43" y="82"/>
                  </a:cubicBezTo>
                  <a:cubicBezTo>
                    <a:pt x="65" y="82"/>
                    <a:pt x="65" y="82"/>
                    <a:pt x="65" y="82"/>
                  </a:cubicBezTo>
                  <a:cubicBezTo>
                    <a:pt x="65" y="96"/>
                    <a:pt x="65" y="96"/>
                    <a:pt x="65" y="96"/>
                  </a:cubicBezTo>
                  <a:cubicBezTo>
                    <a:pt x="65" y="114"/>
                    <a:pt x="55" y="129"/>
                    <a:pt x="33" y="129"/>
                  </a:cubicBezTo>
                  <a:cubicBezTo>
                    <a:pt x="10" y="129"/>
                    <a:pt x="0" y="114"/>
                    <a:pt x="0" y="96"/>
                  </a:cubicBezTo>
                  <a:cubicBezTo>
                    <a:pt x="0" y="32"/>
                    <a:pt x="0" y="32"/>
                    <a:pt x="0" y="32"/>
                  </a:cubicBezTo>
                  <a:cubicBezTo>
                    <a:pt x="0" y="14"/>
                    <a:pt x="10" y="0"/>
                    <a:pt x="33" y="0"/>
                  </a:cubicBezTo>
                  <a:cubicBezTo>
                    <a:pt x="55" y="0"/>
                    <a:pt x="65" y="15"/>
                    <a:pt x="65" y="34"/>
                  </a:cubicBezTo>
                  <a:cubicBezTo>
                    <a:pt x="65" y="43"/>
                    <a:pt x="65" y="43"/>
                    <a:pt x="65" y="43"/>
                  </a:cubicBezTo>
                  <a:lnTo>
                    <a:pt x="43" y="4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27" name="Google Shape;1327;p64"/>
            <p:cNvSpPr/>
            <p:nvPr/>
          </p:nvSpPr>
          <p:spPr>
            <a:xfrm>
              <a:off x="5375275" y="4537075"/>
              <a:ext cx="190500" cy="349250"/>
            </a:xfrm>
            <a:custGeom>
              <a:avLst/>
              <a:gdLst/>
              <a:ahLst/>
              <a:cxnLst/>
              <a:rect l="l" t="t" r="r" b="b"/>
              <a:pathLst>
                <a:path w="71" h="128" extrusionOk="0">
                  <a:moveTo>
                    <a:pt x="22" y="0"/>
                  </a:moveTo>
                  <a:cubicBezTo>
                    <a:pt x="0" y="0"/>
                    <a:pt x="0" y="0"/>
                    <a:pt x="0" y="0"/>
                  </a:cubicBezTo>
                  <a:cubicBezTo>
                    <a:pt x="0" y="128"/>
                    <a:pt x="0" y="128"/>
                    <a:pt x="0" y="128"/>
                  </a:cubicBezTo>
                  <a:cubicBezTo>
                    <a:pt x="22" y="128"/>
                    <a:pt x="22" y="128"/>
                    <a:pt x="22" y="128"/>
                  </a:cubicBezTo>
                  <a:lnTo>
                    <a:pt x="22" y="0"/>
                  </a:lnTo>
                  <a:close/>
                  <a:moveTo>
                    <a:pt x="52" y="70"/>
                  </a:moveTo>
                  <a:cubicBezTo>
                    <a:pt x="60" y="67"/>
                    <a:pt x="67" y="58"/>
                    <a:pt x="67" y="38"/>
                  </a:cubicBezTo>
                  <a:cubicBezTo>
                    <a:pt x="67" y="11"/>
                    <a:pt x="55" y="0"/>
                    <a:pt x="30" y="0"/>
                  </a:cubicBezTo>
                  <a:cubicBezTo>
                    <a:pt x="22" y="0"/>
                    <a:pt x="22" y="0"/>
                    <a:pt x="22" y="0"/>
                  </a:cubicBezTo>
                  <a:cubicBezTo>
                    <a:pt x="26" y="22"/>
                    <a:pt x="26" y="22"/>
                    <a:pt x="26" y="22"/>
                  </a:cubicBezTo>
                  <a:cubicBezTo>
                    <a:pt x="39" y="2"/>
                    <a:pt x="39" y="2"/>
                    <a:pt x="39" y="2"/>
                  </a:cubicBezTo>
                  <a:cubicBezTo>
                    <a:pt x="39" y="2"/>
                    <a:pt x="39" y="2"/>
                    <a:pt x="39" y="2"/>
                  </a:cubicBezTo>
                  <a:cubicBezTo>
                    <a:pt x="31" y="26"/>
                    <a:pt x="31" y="26"/>
                    <a:pt x="31" y="26"/>
                  </a:cubicBezTo>
                  <a:cubicBezTo>
                    <a:pt x="53" y="13"/>
                    <a:pt x="53" y="13"/>
                    <a:pt x="53" y="13"/>
                  </a:cubicBezTo>
                  <a:cubicBezTo>
                    <a:pt x="53" y="13"/>
                    <a:pt x="53" y="13"/>
                    <a:pt x="53" y="13"/>
                  </a:cubicBezTo>
                  <a:cubicBezTo>
                    <a:pt x="35" y="31"/>
                    <a:pt x="35" y="31"/>
                    <a:pt x="35" y="31"/>
                  </a:cubicBezTo>
                  <a:cubicBezTo>
                    <a:pt x="65" y="28"/>
                    <a:pt x="65" y="28"/>
                    <a:pt x="65" y="28"/>
                  </a:cubicBezTo>
                  <a:cubicBezTo>
                    <a:pt x="65" y="28"/>
                    <a:pt x="65" y="28"/>
                    <a:pt x="65" y="28"/>
                  </a:cubicBezTo>
                  <a:cubicBezTo>
                    <a:pt x="36" y="38"/>
                    <a:pt x="36" y="38"/>
                    <a:pt x="36" y="38"/>
                  </a:cubicBezTo>
                  <a:cubicBezTo>
                    <a:pt x="65" y="48"/>
                    <a:pt x="65" y="48"/>
                    <a:pt x="65" y="48"/>
                  </a:cubicBezTo>
                  <a:cubicBezTo>
                    <a:pt x="65" y="48"/>
                    <a:pt x="65" y="48"/>
                    <a:pt x="65" y="48"/>
                  </a:cubicBezTo>
                  <a:cubicBezTo>
                    <a:pt x="35" y="44"/>
                    <a:pt x="35" y="44"/>
                    <a:pt x="35" y="44"/>
                  </a:cubicBezTo>
                  <a:cubicBezTo>
                    <a:pt x="53" y="62"/>
                    <a:pt x="53" y="62"/>
                    <a:pt x="53" y="62"/>
                  </a:cubicBezTo>
                  <a:cubicBezTo>
                    <a:pt x="53" y="62"/>
                    <a:pt x="53" y="62"/>
                    <a:pt x="53" y="62"/>
                  </a:cubicBezTo>
                  <a:cubicBezTo>
                    <a:pt x="31" y="49"/>
                    <a:pt x="31" y="49"/>
                    <a:pt x="31" y="49"/>
                  </a:cubicBezTo>
                  <a:cubicBezTo>
                    <a:pt x="39" y="73"/>
                    <a:pt x="39" y="73"/>
                    <a:pt x="39" y="73"/>
                  </a:cubicBezTo>
                  <a:cubicBezTo>
                    <a:pt x="39" y="73"/>
                    <a:pt x="39" y="73"/>
                    <a:pt x="39" y="73"/>
                  </a:cubicBezTo>
                  <a:cubicBezTo>
                    <a:pt x="26" y="53"/>
                    <a:pt x="26" y="53"/>
                    <a:pt x="26" y="53"/>
                  </a:cubicBezTo>
                  <a:cubicBezTo>
                    <a:pt x="22" y="75"/>
                    <a:pt x="22" y="75"/>
                    <a:pt x="22" y="75"/>
                  </a:cubicBezTo>
                  <a:cubicBezTo>
                    <a:pt x="26" y="75"/>
                    <a:pt x="30" y="75"/>
                    <a:pt x="33" y="75"/>
                  </a:cubicBezTo>
                  <a:cubicBezTo>
                    <a:pt x="48" y="128"/>
                    <a:pt x="48" y="128"/>
                    <a:pt x="48" y="128"/>
                  </a:cubicBezTo>
                  <a:cubicBezTo>
                    <a:pt x="71" y="128"/>
                    <a:pt x="71" y="128"/>
                    <a:pt x="71" y="128"/>
                  </a:cubicBezTo>
                  <a:lnTo>
                    <a:pt x="52" y="7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28" name="Google Shape;1328;p64"/>
            <p:cNvSpPr/>
            <p:nvPr/>
          </p:nvSpPr>
          <p:spPr>
            <a:xfrm>
              <a:off x="5756275" y="4540250"/>
              <a:ext cx="12600" cy="1413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29" name="Google Shape;1329;p64"/>
            <p:cNvSpPr/>
            <p:nvPr/>
          </p:nvSpPr>
          <p:spPr>
            <a:xfrm>
              <a:off x="5795963"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30" name="Google Shape;1330;p64"/>
            <p:cNvSpPr/>
            <p:nvPr/>
          </p:nvSpPr>
          <p:spPr>
            <a:xfrm>
              <a:off x="5868988" y="4545013"/>
              <a:ext cx="44450"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31" name="Google Shape;1331;p64"/>
            <p:cNvSpPr/>
            <p:nvPr/>
          </p:nvSpPr>
          <p:spPr>
            <a:xfrm>
              <a:off x="5927725"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32" name="Google Shape;1332;p64"/>
            <p:cNvSpPr/>
            <p:nvPr/>
          </p:nvSpPr>
          <p:spPr>
            <a:xfrm>
              <a:off x="6007100" y="4578350"/>
              <a:ext cx="41275" cy="103188"/>
            </a:xfrm>
            <a:custGeom>
              <a:avLst/>
              <a:gdLst/>
              <a:ahLst/>
              <a:cxnLst/>
              <a:rect l="l" t="t" r="r" b="b"/>
              <a:pathLst>
                <a:path w="15" h="38" extrusionOk="0">
                  <a:moveTo>
                    <a:pt x="0" y="1"/>
                  </a:moveTo>
                  <a:cubicBezTo>
                    <a:pt x="5" y="1"/>
                    <a:pt x="5" y="1"/>
                    <a:pt x="5" y="1"/>
                  </a:cubicBezTo>
                  <a:cubicBezTo>
                    <a:pt x="5" y="5"/>
                    <a:pt x="5" y="5"/>
                    <a:pt x="5" y="5"/>
                  </a:cubicBezTo>
                  <a:cubicBezTo>
                    <a:pt x="5" y="5"/>
                    <a:pt x="5" y="5"/>
                    <a:pt x="5" y="5"/>
                  </a:cubicBezTo>
                  <a:cubicBezTo>
                    <a:pt x="8" y="1"/>
                    <a:pt x="11" y="0"/>
                    <a:pt x="15" y="0"/>
                  </a:cubicBezTo>
                  <a:cubicBezTo>
                    <a:pt x="15" y="5"/>
                    <a:pt x="15" y="5"/>
                    <a:pt x="15" y="5"/>
                  </a:cubicBezTo>
                  <a:cubicBezTo>
                    <a:pt x="11" y="5"/>
                    <a:pt x="8" y="6"/>
                    <a:pt x="5" y="11"/>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33" name="Google Shape;1333;p64"/>
            <p:cNvSpPr/>
            <p:nvPr/>
          </p:nvSpPr>
          <p:spPr>
            <a:xfrm>
              <a:off x="6061075"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7" y="2"/>
                    <a:pt x="11" y="0"/>
                    <a:pt x="13" y="0"/>
                  </a:cubicBezTo>
                  <a:cubicBezTo>
                    <a:pt x="19" y="0"/>
                    <a:pt x="22" y="3"/>
                    <a:pt x="22" y="10"/>
                  </a:cubicBezTo>
                  <a:cubicBezTo>
                    <a:pt x="22" y="38"/>
                    <a:pt x="22" y="38"/>
                    <a:pt x="22" y="38"/>
                  </a:cubicBezTo>
                  <a:cubicBezTo>
                    <a:pt x="16" y="38"/>
                    <a:pt x="16" y="38"/>
                    <a:pt x="16" y="38"/>
                  </a:cubicBezTo>
                  <a:cubicBezTo>
                    <a:pt x="16" y="10"/>
                    <a:pt x="16" y="10"/>
                    <a:pt x="16" y="10"/>
                  </a:cubicBezTo>
                  <a:cubicBezTo>
                    <a:pt x="16" y="6"/>
                    <a:pt x="15" y="4"/>
                    <a:pt x="12" y="4"/>
                  </a:cubicBezTo>
                  <a:cubicBezTo>
                    <a:pt x="10" y="4"/>
                    <a:pt x="8"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34" name="Google Shape;1334;p64"/>
            <p:cNvSpPr/>
            <p:nvPr/>
          </p:nvSpPr>
          <p:spPr>
            <a:xfrm>
              <a:off x="6142038" y="4578350"/>
              <a:ext cx="65087" cy="106363"/>
            </a:xfrm>
            <a:custGeom>
              <a:avLst/>
              <a:gdLst/>
              <a:ahLst/>
              <a:cxnLst/>
              <a:rect l="l" t="t" r="r" b="b"/>
              <a:pathLst>
                <a:path w="24" h="39" extrusionOk="0">
                  <a:moveTo>
                    <a:pt x="1" y="11"/>
                  </a:moveTo>
                  <a:cubicBezTo>
                    <a:pt x="2" y="5"/>
                    <a:pt x="5" y="0"/>
                    <a:pt x="12" y="0"/>
                  </a:cubicBezTo>
                  <a:cubicBezTo>
                    <a:pt x="19" y="0"/>
                    <a:pt x="23" y="4"/>
                    <a:pt x="23" y="11"/>
                  </a:cubicBezTo>
                  <a:cubicBezTo>
                    <a:pt x="23" y="31"/>
                    <a:pt x="23" y="31"/>
                    <a:pt x="23" y="31"/>
                  </a:cubicBezTo>
                  <a:cubicBezTo>
                    <a:pt x="23" y="35"/>
                    <a:pt x="23" y="37"/>
                    <a:pt x="24" y="38"/>
                  </a:cubicBezTo>
                  <a:cubicBezTo>
                    <a:pt x="18" y="38"/>
                    <a:pt x="18" y="38"/>
                    <a:pt x="18"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5" y="4"/>
                    <a:pt x="12" y="4"/>
                  </a:cubicBezTo>
                  <a:cubicBezTo>
                    <a:pt x="8" y="4"/>
                    <a:pt x="6" y="8"/>
                    <a:pt x="6" y="12"/>
                  </a:cubicBezTo>
                  <a:lnTo>
                    <a:pt x="1" y="11"/>
                  </a:lnTo>
                  <a:close/>
                  <a:moveTo>
                    <a:pt x="18" y="18"/>
                  </a:moveTo>
                  <a:cubicBezTo>
                    <a:pt x="13" y="19"/>
                    <a:pt x="5" y="23"/>
                    <a:pt x="5" y="29"/>
                  </a:cubicBezTo>
                  <a:cubicBezTo>
                    <a:pt x="5" y="32"/>
                    <a:pt x="7" y="34"/>
                    <a:pt x="10" y="34"/>
                  </a:cubicBezTo>
                  <a:cubicBezTo>
                    <a:pt x="13"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35" name="Google Shape;1335;p64"/>
            <p:cNvSpPr/>
            <p:nvPr/>
          </p:nvSpPr>
          <p:spPr>
            <a:xfrm>
              <a:off x="6219825"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1" y="47"/>
                    <a:pt x="14" y="47"/>
                  </a:cubicBezTo>
                  <a:cubicBezTo>
                    <a:pt x="15" y="47"/>
                    <a:pt x="16" y="46"/>
                    <a:pt x="17" y="46"/>
                  </a:cubicBezTo>
                  <a:cubicBezTo>
                    <a:pt x="17" y="50"/>
                    <a:pt x="17" y="50"/>
                    <a:pt x="17" y="50"/>
                  </a:cubicBezTo>
                  <a:cubicBezTo>
                    <a:pt x="15" y="50"/>
                    <a:pt x="14" y="51"/>
                    <a:pt x="12" y="51"/>
                  </a:cubicBezTo>
                  <a:cubicBezTo>
                    <a:pt x="7"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36" name="Google Shape;1336;p64"/>
            <p:cNvSpPr/>
            <p:nvPr/>
          </p:nvSpPr>
          <p:spPr>
            <a:xfrm>
              <a:off x="6284913" y="4540250"/>
              <a:ext cx="12700" cy="141288"/>
            </a:xfrm>
            <a:custGeom>
              <a:avLst/>
              <a:gdLst/>
              <a:ahLst/>
              <a:cxnLst/>
              <a:rect l="l" t="t" r="r" b="b"/>
              <a:pathLst>
                <a:path w="8" h="89" extrusionOk="0">
                  <a:moveTo>
                    <a:pt x="0" y="0"/>
                  </a:moveTo>
                  <a:lnTo>
                    <a:pt x="8" y="0"/>
                  </a:lnTo>
                  <a:lnTo>
                    <a:pt x="8" y="10"/>
                  </a:lnTo>
                  <a:lnTo>
                    <a:pt x="0" y="10"/>
                  </a:lnTo>
                  <a:lnTo>
                    <a:pt x="0" y="0"/>
                  </a:lnTo>
                  <a:close/>
                  <a:moveTo>
                    <a:pt x="0" y="26"/>
                  </a:moveTo>
                  <a:lnTo>
                    <a:pt x="8" y="26"/>
                  </a:lnTo>
                  <a:lnTo>
                    <a:pt x="8" y="89"/>
                  </a:lnTo>
                  <a:lnTo>
                    <a:pt x="0" y="89"/>
                  </a:lnTo>
                  <a:lnTo>
                    <a:pt x="0" y="2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37" name="Google Shape;1337;p64"/>
            <p:cNvSpPr/>
            <p:nvPr/>
          </p:nvSpPr>
          <p:spPr>
            <a:xfrm>
              <a:off x="6319838" y="4578350"/>
              <a:ext cx="60325" cy="106363"/>
            </a:xfrm>
            <a:custGeom>
              <a:avLst/>
              <a:gdLst/>
              <a:ahLst/>
              <a:cxnLst/>
              <a:rect l="l" t="t" r="r" b="b"/>
              <a:pathLst>
                <a:path w="23" h="39" extrusionOk="0">
                  <a:moveTo>
                    <a:pt x="12" y="0"/>
                  </a:moveTo>
                  <a:cubicBezTo>
                    <a:pt x="19" y="0"/>
                    <a:pt x="23" y="6"/>
                    <a:pt x="23" y="19"/>
                  </a:cubicBezTo>
                  <a:cubicBezTo>
                    <a:pt x="23" y="33"/>
                    <a:pt x="19" y="39"/>
                    <a:pt x="12" y="39"/>
                  </a:cubicBezTo>
                  <a:cubicBezTo>
                    <a:pt x="4" y="39"/>
                    <a:pt x="0" y="33"/>
                    <a:pt x="0" y="19"/>
                  </a:cubicBezTo>
                  <a:cubicBezTo>
                    <a:pt x="0" y="6"/>
                    <a:pt x="4" y="0"/>
                    <a:pt x="12" y="0"/>
                  </a:cubicBezTo>
                  <a:close/>
                  <a:moveTo>
                    <a:pt x="12" y="34"/>
                  </a:moveTo>
                  <a:cubicBezTo>
                    <a:pt x="16" y="34"/>
                    <a:pt x="18" y="32"/>
                    <a:pt x="18" y="19"/>
                  </a:cubicBezTo>
                  <a:cubicBezTo>
                    <a:pt x="18" y="7"/>
                    <a:pt x="16" y="4"/>
                    <a:pt x="12" y="4"/>
                  </a:cubicBezTo>
                  <a:cubicBezTo>
                    <a:pt x="7" y="4"/>
                    <a:pt x="5" y="7"/>
                    <a:pt x="5" y="19"/>
                  </a:cubicBezTo>
                  <a:cubicBezTo>
                    <a:pt x="5" y="32"/>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38" name="Google Shape;1338;p64"/>
            <p:cNvSpPr/>
            <p:nvPr/>
          </p:nvSpPr>
          <p:spPr>
            <a:xfrm>
              <a:off x="6402388" y="4578350"/>
              <a:ext cx="55562" cy="103188"/>
            </a:xfrm>
            <a:custGeom>
              <a:avLst/>
              <a:gdLst/>
              <a:ahLst/>
              <a:cxnLst/>
              <a:rect l="l" t="t" r="r" b="b"/>
              <a:pathLst>
                <a:path w="21" h="38" extrusionOk="0">
                  <a:moveTo>
                    <a:pt x="0" y="1"/>
                  </a:moveTo>
                  <a:cubicBezTo>
                    <a:pt x="4" y="1"/>
                    <a:pt x="4" y="1"/>
                    <a:pt x="4" y="1"/>
                  </a:cubicBezTo>
                  <a:cubicBezTo>
                    <a:pt x="4" y="5"/>
                    <a:pt x="4" y="5"/>
                    <a:pt x="4" y="5"/>
                  </a:cubicBezTo>
                  <a:cubicBezTo>
                    <a:pt x="7" y="2"/>
                    <a:pt x="10" y="0"/>
                    <a:pt x="13" y="0"/>
                  </a:cubicBezTo>
                  <a:cubicBezTo>
                    <a:pt x="18" y="0"/>
                    <a:pt x="21" y="3"/>
                    <a:pt x="21" y="10"/>
                  </a:cubicBezTo>
                  <a:cubicBezTo>
                    <a:pt x="21" y="38"/>
                    <a:pt x="21" y="38"/>
                    <a:pt x="21" y="38"/>
                  </a:cubicBezTo>
                  <a:cubicBezTo>
                    <a:pt x="16" y="38"/>
                    <a:pt x="16" y="38"/>
                    <a:pt x="16" y="38"/>
                  </a:cubicBezTo>
                  <a:cubicBezTo>
                    <a:pt x="16" y="10"/>
                    <a:pt x="16" y="10"/>
                    <a:pt x="16" y="10"/>
                  </a:cubicBezTo>
                  <a:cubicBezTo>
                    <a:pt x="16" y="6"/>
                    <a:pt x="15" y="4"/>
                    <a:pt x="12" y="4"/>
                  </a:cubicBezTo>
                  <a:cubicBezTo>
                    <a:pt x="9" y="4"/>
                    <a:pt x="7"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39" name="Google Shape;1339;p64"/>
            <p:cNvSpPr/>
            <p:nvPr/>
          </p:nvSpPr>
          <p:spPr>
            <a:xfrm>
              <a:off x="6480175" y="4578350"/>
              <a:ext cx="63500" cy="106363"/>
            </a:xfrm>
            <a:custGeom>
              <a:avLst/>
              <a:gdLst/>
              <a:ahLst/>
              <a:cxnLst/>
              <a:rect l="l" t="t" r="r" b="b"/>
              <a:pathLst>
                <a:path w="24" h="39" extrusionOk="0">
                  <a:moveTo>
                    <a:pt x="1" y="11"/>
                  </a:moveTo>
                  <a:cubicBezTo>
                    <a:pt x="2" y="5"/>
                    <a:pt x="6" y="0"/>
                    <a:pt x="12" y="0"/>
                  </a:cubicBezTo>
                  <a:cubicBezTo>
                    <a:pt x="19" y="0"/>
                    <a:pt x="23" y="4"/>
                    <a:pt x="23" y="11"/>
                  </a:cubicBezTo>
                  <a:cubicBezTo>
                    <a:pt x="23" y="31"/>
                    <a:pt x="23" y="31"/>
                    <a:pt x="23" y="31"/>
                  </a:cubicBezTo>
                  <a:cubicBezTo>
                    <a:pt x="23" y="35"/>
                    <a:pt x="23" y="37"/>
                    <a:pt x="24" y="38"/>
                  </a:cubicBezTo>
                  <a:cubicBezTo>
                    <a:pt x="19" y="38"/>
                    <a:pt x="19" y="38"/>
                    <a:pt x="19"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6" y="4"/>
                    <a:pt x="13" y="4"/>
                  </a:cubicBezTo>
                  <a:cubicBezTo>
                    <a:pt x="9" y="4"/>
                    <a:pt x="7" y="8"/>
                    <a:pt x="6" y="12"/>
                  </a:cubicBezTo>
                  <a:lnTo>
                    <a:pt x="1" y="11"/>
                  </a:lnTo>
                  <a:close/>
                  <a:moveTo>
                    <a:pt x="18" y="18"/>
                  </a:moveTo>
                  <a:cubicBezTo>
                    <a:pt x="13" y="19"/>
                    <a:pt x="6" y="23"/>
                    <a:pt x="6" y="29"/>
                  </a:cubicBezTo>
                  <a:cubicBezTo>
                    <a:pt x="6" y="32"/>
                    <a:pt x="7" y="34"/>
                    <a:pt x="11" y="34"/>
                  </a:cubicBezTo>
                  <a:cubicBezTo>
                    <a:pt x="14"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40" name="Google Shape;1340;p64"/>
            <p:cNvSpPr/>
            <p:nvPr/>
          </p:nvSpPr>
          <p:spPr>
            <a:xfrm>
              <a:off x="6570663" y="4540250"/>
              <a:ext cx="14400" cy="1413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41" name="Google Shape;1341;p64"/>
            <p:cNvSpPr/>
            <p:nvPr/>
          </p:nvSpPr>
          <p:spPr>
            <a:xfrm>
              <a:off x="6648450" y="4540250"/>
              <a:ext cx="69850" cy="144463"/>
            </a:xfrm>
            <a:custGeom>
              <a:avLst/>
              <a:gdLst/>
              <a:ahLst/>
              <a:cxnLst/>
              <a:rect l="l" t="t" r="r" b="b"/>
              <a:pathLst>
                <a:path w="26" h="53" extrusionOk="0">
                  <a:moveTo>
                    <a:pt x="20" y="14"/>
                  </a:moveTo>
                  <a:cubicBezTo>
                    <a:pt x="20" y="8"/>
                    <a:pt x="18" y="4"/>
                    <a:pt x="12" y="4"/>
                  </a:cubicBezTo>
                  <a:cubicBezTo>
                    <a:pt x="8" y="4"/>
                    <a:pt x="5" y="7"/>
                    <a:pt x="5" y="11"/>
                  </a:cubicBezTo>
                  <a:cubicBezTo>
                    <a:pt x="5" y="23"/>
                    <a:pt x="26" y="23"/>
                    <a:pt x="26" y="39"/>
                  </a:cubicBezTo>
                  <a:cubicBezTo>
                    <a:pt x="26" y="48"/>
                    <a:pt x="21" y="53"/>
                    <a:pt x="13" y="53"/>
                  </a:cubicBezTo>
                  <a:cubicBezTo>
                    <a:pt x="5" y="53"/>
                    <a:pt x="0" y="47"/>
                    <a:pt x="0" y="38"/>
                  </a:cubicBezTo>
                  <a:cubicBezTo>
                    <a:pt x="5" y="38"/>
                    <a:pt x="5" y="38"/>
                    <a:pt x="5" y="38"/>
                  </a:cubicBezTo>
                  <a:cubicBezTo>
                    <a:pt x="5" y="44"/>
                    <a:pt x="8" y="48"/>
                    <a:pt x="13" y="48"/>
                  </a:cubicBezTo>
                  <a:cubicBezTo>
                    <a:pt x="18" y="48"/>
                    <a:pt x="21" y="45"/>
                    <a:pt x="21" y="39"/>
                  </a:cubicBezTo>
                  <a:cubicBezTo>
                    <a:pt x="21" y="28"/>
                    <a:pt x="0" y="26"/>
                    <a:pt x="0" y="12"/>
                  </a:cubicBezTo>
                  <a:cubicBezTo>
                    <a:pt x="0" y="4"/>
                    <a:pt x="5" y="0"/>
                    <a:pt x="13" y="0"/>
                  </a:cubicBezTo>
                  <a:cubicBezTo>
                    <a:pt x="20" y="0"/>
                    <a:pt x="25" y="5"/>
                    <a:pt x="25" y="14"/>
                  </a:cubicBezTo>
                  <a:lnTo>
                    <a:pt x="20"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42" name="Google Shape;1342;p64"/>
            <p:cNvSpPr/>
            <p:nvPr/>
          </p:nvSpPr>
          <p:spPr>
            <a:xfrm>
              <a:off x="6726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2" y="47"/>
                    <a:pt x="14" y="47"/>
                  </a:cubicBezTo>
                  <a:cubicBezTo>
                    <a:pt x="15" y="47"/>
                    <a:pt x="16" y="46"/>
                    <a:pt x="17" y="46"/>
                  </a:cubicBezTo>
                  <a:cubicBezTo>
                    <a:pt x="17" y="50"/>
                    <a:pt x="17" y="50"/>
                    <a:pt x="17" y="50"/>
                  </a:cubicBezTo>
                  <a:cubicBezTo>
                    <a:pt x="16" y="50"/>
                    <a:pt x="15" y="51"/>
                    <a:pt x="12"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43" name="Google Shape;1343;p64"/>
            <p:cNvSpPr/>
            <p:nvPr/>
          </p:nvSpPr>
          <p:spPr>
            <a:xfrm>
              <a:off x="6794500" y="4581525"/>
              <a:ext cx="55562" cy="103188"/>
            </a:xfrm>
            <a:custGeom>
              <a:avLst/>
              <a:gdLst/>
              <a:ahLst/>
              <a:cxnLst/>
              <a:rect l="l" t="t" r="r" b="b"/>
              <a:pathLst>
                <a:path w="21" h="38" extrusionOk="0">
                  <a:moveTo>
                    <a:pt x="21" y="37"/>
                  </a:moveTo>
                  <a:cubicBezTo>
                    <a:pt x="16" y="37"/>
                    <a:pt x="16" y="37"/>
                    <a:pt x="16" y="37"/>
                  </a:cubicBezTo>
                  <a:cubicBezTo>
                    <a:pt x="16" y="33"/>
                    <a:pt x="16" y="33"/>
                    <a:pt x="16" y="33"/>
                  </a:cubicBezTo>
                  <a:cubicBezTo>
                    <a:pt x="14" y="35"/>
                    <a:pt x="10" y="38"/>
                    <a:pt x="8" y="38"/>
                  </a:cubicBezTo>
                  <a:cubicBezTo>
                    <a:pt x="3" y="38"/>
                    <a:pt x="0" y="35"/>
                    <a:pt x="0" y="28"/>
                  </a:cubicBezTo>
                  <a:cubicBezTo>
                    <a:pt x="0" y="0"/>
                    <a:pt x="0" y="0"/>
                    <a:pt x="0" y="0"/>
                  </a:cubicBezTo>
                  <a:cubicBezTo>
                    <a:pt x="5" y="0"/>
                    <a:pt x="5" y="0"/>
                    <a:pt x="5" y="0"/>
                  </a:cubicBezTo>
                  <a:cubicBezTo>
                    <a:pt x="5" y="27"/>
                    <a:pt x="5" y="27"/>
                    <a:pt x="5" y="27"/>
                  </a:cubicBezTo>
                  <a:cubicBezTo>
                    <a:pt x="5" y="31"/>
                    <a:pt x="6" y="33"/>
                    <a:pt x="9" y="33"/>
                  </a:cubicBezTo>
                  <a:cubicBezTo>
                    <a:pt x="11" y="33"/>
                    <a:pt x="14" y="32"/>
                    <a:pt x="16" y="29"/>
                  </a:cubicBezTo>
                  <a:cubicBezTo>
                    <a:pt x="16" y="0"/>
                    <a:pt x="16" y="0"/>
                    <a:pt x="16" y="0"/>
                  </a:cubicBezTo>
                  <a:cubicBezTo>
                    <a:pt x="21" y="0"/>
                    <a:pt x="21" y="0"/>
                    <a:pt x="21" y="0"/>
                  </a:cubicBezTo>
                  <a:lnTo>
                    <a:pt x="21" y="3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44" name="Google Shape;1344;p64"/>
            <p:cNvSpPr/>
            <p:nvPr/>
          </p:nvSpPr>
          <p:spPr>
            <a:xfrm>
              <a:off x="6873875" y="4540250"/>
              <a:ext cx="61912" cy="144463"/>
            </a:xfrm>
            <a:custGeom>
              <a:avLst/>
              <a:gdLst/>
              <a:ahLst/>
              <a:cxnLst/>
              <a:rect l="l" t="t" r="r" b="b"/>
              <a:pathLst>
                <a:path w="23" h="53" extrusionOk="0">
                  <a:moveTo>
                    <a:pt x="18" y="48"/>
                  </a:moveTo>
                  <a:cubicBezTo>
                    <a:pt x="18" y="48"/>
                    <a:pt x="18" y="48"/>
                    <a:pt x="18" y="48"/>
                  </a:cubicBezTo>
                  <a:cubicBezTo>
                    <a:pt x="16" y="51"/>
                    <a:pt x="13" y="53"/>
                    <a:pt x="10" y="53"/>
                  </a:cubicBezTo>
                  <a:cubicBezTo>
                    <a:pt x="4" y="53"/>
                    <a:pt x="0" y="48"/>
                    <a:pt x="0" y="33"/>
                  </a:cubicBezTo>
                  <a:cubicBezTo>
                    <a:pt x="0" y="19"/>
                    <a:pt x="4" y="14"/>
                    <a:pt x="10" y="14"/>
                  </a:cubicBezTo>
                  <a:cubicBezTo>
                    <a:pt x="13" y="14"/>
                    <a:pt x="15" y="16"/>
                    <a:pt x="17" y="18"/>
                  </a:cubicBezTo>
                  <a:cubicBezTo>
                    <a:pt x="17" y="0"/>
                    <a:pt x="17" y="0"/>
                    <a:pt x="17" y="0"/>
                  </a:cubicBezTo>
                  <a:cubicBezTo>
                    <a:pt x="22" y="0"/>
                    <a:pt x="22" y="0"/>
                    <a:pt x="22" y="0"/>
                  </a:cubicBezTo>
                  <a:cubicBezTo>
                    <a:pt x="22" y="42"/>
                    <a:pt x="22" y="42"/>
                    <a:pt x="22" y="42"/>
                  </a:cubicBezTo>
                  <a:cubicBezTo>
                    <a:pt x="22" y="47"/>
                    <a:pt x="22" y="50"/>
                    <a:pt x="23" y="52"/>
                  </a:cubicBezTo>
                  <a:cubicBezTo>
                    <a:pt x="18" y="52"/>
                    <a:pt x="18" y="52"/>
                    <a:pt x="18" y="52"/>
                  </a:cubicBezTo>
                  <a:lnTo>
                    <a:pt x="18" y="48"/>
                  </a:lnTo>
                  <a:close/>
                  <a:moveTo>
                    <a:pt x="17" y="22"/>
                  </a:moveTo>
                  <a:cubicBezTo>
                    <a:pt x="16" y="20"/>
                    <a:pt x="14" y="18"/>
                    <a:pt x="11" y="18"/>
                  </a:cubicBezTo>
                  <a:cubicBezTo>
                    <a:pt x="7" y="18"/>
                    <a:pt x="5" y="22"/>
                    <a:pt x="5" y="33"/>
                  </a:cubicBezTo>
                  <a:cubicBezTo>
                    <a:pt x="5" y="45"/>
                    <a:pt x="7" y="48"/>
                    <a:pt x="12" y="48"/>
                  </a:cubicBezTo>
                  <a:cubicBezTo>
                    <a:pt x="13" y="48"/>
                    <a:pt x="15" y="47"/>
                    <a:pt x="17" y="45"/>
                  </a:cubicBezTo>
                  <a:lnTo>
                    <a:pt x="17" y="2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45" name="Google Shape;1345;p64"/>
            <p:cNvSpPr/>
            <p:nvPr/>
          </p:nvSpPr>
          <p:spPr>
            <a:xfrm>
              <a:off x="6954838"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46" name="Google Shape;1346;p64"/>
            <p:cNvSpPr/>
            <p:nvPr/>
          </p:nvSpPr>
          <p:spPr>
            <a:xfrm>
              <a:off x="7035800"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47" name="Google Shape;1347;p64"/>
            <p:cNvSpPr/>
            <p:nvPr/>
          </p:nvSpPr>
          <p:spPr>
            <a:xfrm>
              <a:off x="7107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48" name="Google Shape;1348;p64"/>
            <p:cNvSpPr/>
            <p:nvPr/>
          </p:nvSpPr>
          <p:spPr>
            <a:xfrm>
              <a:off x="7165975" y="4578350"/>
              <a:ext cx="60325" cy="106363"/>
            </a:xfrm>
            <a:custGeom>
              <a:avLst/>
              <a:gdLst/>
              <a:ahLst/>
              <a:cxnLst/>
              <a:rect l="l" t="t" r="r" b="b"/>
              <a:pathLst>
                <a:path w="22" h="39" extrusionOk="0">
                  <a:moveTo>
                    <a:pt x="17" y="10"/>
                  </a:moveTo>
                  <a:cubicBezTo>
                    <a:pt x="16" y="7"/>
                    <a:pt x="15" y="4"/>
                    <a:pt x="11" y="4"/>
                  </a:cubicBezTo>
                  <a:cubicBezTo>
                    <a:pt x="8" y="4"/>
                    <a:pt x="7" y="6"/>
                    <a:pt x="7" y="9"/>
                  </a:cubicBezTo>
                  <a:cubicBezTo>
                    <a:pt x="7" y="16"/>
                    <a:pt x="22" y="17"/>
                    <a:pt x="22" y="28"/>
                  </a:cubicBezTo>
                  <a:cubicBezTo>
                    <a:pt x="22" y="34"/>
                    <a:pt x="18" y="39"/>
                    <a:pt x="12" y="39"/>
                  </a:cubicBezTo>
                  <a:cubicBezTo>
                    <a:pt x="6" y="39"/>
                    <a:pt x="2" y="35"/>
                    <a:pt x="0" y="29"/>
                  </a:cubicBezTo>
                  <a:cubicBezTo>
                    <a:pt x="5" y="28"/>
                    <a:pt x="5" y="28"/>
                    <a:pt x="5" y="28"/>
                  </a:cubicBezTo>
                  <a:cubicBezTo>
                    <a:pt x="6" y="31"/>
                    <a:pt x="8" y="34"/>
                    <a:pt x="12" y="34"/>
                  </a:cubicBezTo>
                  <a:cubicBezTo>
                    <a:pt x="15" y="34"/>
                    <a:pt x="17" y="32"/>
                    <a:pt x="17" y="29"/>
                  </a:cubicBezTo>
                  <a:cubicBezTo>
                    <a:pt x="17" y="20"/>
                    <a:pt x="2" y="20"/>
                    <a:pt x="2" y="9"/>
                  </a:cubicBezTo>
                  <a:cubicBezTo>
                    <a:pt x="2" y="4"/>
                    <a:pt x="6" y="0"/>
                    <a:pt x="11" y="0"/>
                  </a:cubicBezTo>
                  <a:cubicBezTo>
                    <a:pt x="17" y="0"/>
                    <a:pt x="20" y="3"/>
                    <a:pt x="21" y="9"/>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49" name="Google Shape;1349;p64"/>
            <p:cNvSpPr/>
            <p:nvPr/>
          </p:nvSpPr>
          <p:spPr>
            <a:xfrm>
              <a:off x="5756275" y="4783138"/>
              <a:ext cx="61912" cy="103188"/>
            </a:xfrm>
            <a:custGeom>
              <a:avLst/>
              <a:gdLst/>
              <a:ahLst/>
              <a:cxnLst/>
              <a:rect l="l" t="t" r="r" b="b"/>
              <a:pathLst>
                <a:path w="23" h="38" extrusionOk="0">
                  <a:moveTo>
                    <a:pt x="1" y="10"/>
                  </a:moveTo>
                  <a:cubicBezTo>
                    <a:pt x="2" y="5"/>
                    <a:pt x="5" y="0"/>
                    <a:pt x="12" y="0"/>
                  </a:cubicBezTo>
                  <a:cubicBezTo>
                    <a:pt x="19"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4"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50" name="Google Shape;1350;p64"/>
            <p:cNvSpPr/>
            <p:nvPr/>
          </p:nvSpPr>
          <p:spPr>
            <a:xfrm>
              <a:off x="5843588" y="4783138"/>
              <a:ext cx="57150" cy="101600"/>
            </a:xfrm>
            <a:custGeom>
              <a:avLst/>
              <a:gdLst/>
              <a:ahLst/>
              <a:cxnLst/>
              <a:rect l="l" t="t" r="r" b="b"/>
              <a:pathLst>
                <a:path w="21" h="37" extrusionOk="0">
                  <a:moveTo>
                    <a:pt x="0" y="0"/>
                  </a:moveTo>
                  <a:cubicBezTo>
                    <a:pt x="5" y="0"/>
                    <a:pt x="5" y="0"/>
                    <a:pt x="5" y="0"/>
                  </a:cubicBezTo>
                  <a:cubicBezTo>
                    <a:pt x="5" y="4"/>
                    <a:pt x="5" y="4"/>
                    <a:pt x="5" y="4"/>
                  </a:cubicBezTo>
                  <a:cubicBezTo>
                    <a:pt x="7" y="2"/>
                    <a:pt x="11" y="0"/>
                    <a:pt x="13" y="0"/>
                  </a:cubicBezTo>
                  <a:cubicBezTo>
                    <a:pt x="18" y="0"/>
                    <a:pt x="21" y="2"/>
                    <a:pt x="21" y="9"/>
                  </a:cubicBezTo>
                  <a:cubicBezTo>
                    <a:pt x="21" y="37"/>
                    <a:pt x="21" y="37"/>
                    <a:pt x="21" y="37"/>
                  </a:cubicBezTo>
                  <a:cubicBezTo>
                    <a:pt x="16" y="37"/>
                    <a:pt x="16" y="37"/>
                    <a:pt x="16" y="37"/>
                  </a:cubicBezTo>
                  <a:cubicBezTo>
                    <a:pt x="16" y="10"/>
                    <a:pt x="16" y="10"/>
                    <a:pt x="16" y="10"/>
                  </a:cubicBezTo>
                  <a:cubicBezTo>
                    <a:pt x="16" y="6"/>
                    <a:pt x="15" y="4"/>
                    <a:pt x="12" y="4"/>
                  </a:cubicBezTo>
                  <a:cubicBezTo>
                    <a:pt x="10" y="4"/>
                    <a:pt x="7" y="6"/>
                    <a:pt x="5" y="8"/>
                  </a:cubicBezTo>
                  <a:cubicBezTo>
                    <a:pt x="5" y="37"/>
                    <a:pt x="5" y="37"/>
                    <a:pt x="5"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51" name="Google Shape;1351;p64"/>
            <p:cNvSpPr/>
            <p:nvPr/>
          </p:nvSpPr>
          <p:spPr>
            <a:xfrm>
              <a:off x="5924550" y="4745038"/>
              <a:ext cx="61912" cy="141288"/>
            </a:xfrm>
            <a:custGeom>
              <a:avLst/>
              <a:gdLst/>
              <a:ahLst/>
              <a:cxnLst/>
              <a:rect l="l" t="t" r="r" b="b"/>
              <a:pathLst>
                <a:path w="23" h="52" extrusionOk="0">
                  <a:moveTo>
                    <a:pt x="18" y="48"/>
                  </a:moveTo>
                  <a:cubicBezTo>
                    <a:pt x="18" y="48"/>
                    <a:pt x="18" y="48"/>
                    <a:pt x="18" y="48"/>
                  </a:cubicBezTo>
                  <a:cubicBezTo>
                    <a:pt x="16" y="50"/>
                    <a:pt x="14" y="52"/>
                    <a:pt x="11" y="52"/>
                  </a:cubicBezTo>
                  <a:cubicBezTo>
                    <a:pt x="5" y="52"/>
                    <a:pt x="0" y="47"/>
                    <a:pt x="0" y="33"/>
                  </a:cubicBezTo>
                  <a:cubicBezTo>
                    <a:pt x="0" y="19"/>
                    <a:pt x="5" y="14"/>
                    <a:pt x="11" y="14"/>
                  </a:cubicBezTo>
                  <a:cubicBezTo>
                    <a:pt x="13" y="14"/>
                    <a:pt x="16" y="15"/>
                    <a:pt x="17" y="17"/>
                  </a:cubicBezTo>
                  <a:cubicBezTo>
                    <a:pt x="17" y="0"/>
                    <a:pt x="17" y="0"/>
                    <a:pt x="17" y="0"/>
                  </a:cubicBezTo>
                  <a:cubicBezTo>
                    <a:pt x="23" y="0"/>
                    <a:pt x="23" y="0"/>
                    <a:pt x="23" y="0"/>
                  </a:cubicBezTo>
                  <a:cubicBezTo>
                    <a:pt x="23" y="41"/>
                    <a:pt x="23" y="41"/>
                    <a:pt x="23" y="41"/>
                  </a:cubicBezTo>
                  <a:cubicBezTo>
                    <a:pt x="23" y="46"/>
                    <a:pt x="23" y="49"/>
                    <a:pt x="23" y="51"/>
                  </a:cubicBezTo>
                  <a:cubicBezTo>
                    <a:pt x="19" y="51"/>
                    <a:pt x="19" y="51"/>
                    <a:pt x="19" y="51"/>
                  </a:cubicBezTo>
                  <a:lnTo>
                    <a:pt x="18" y="48"/>
                  </a:lnTo>
                  <a:close/>
                  <a:moveTo>
                    <a:pt x="17" y="21"/>
                  </a:moveTo>
                  <a:cubicBezTo>
                    <a:pt x="16" y="20"/>
                    <a:pt x="14" y="18"/>
                    <a:pt x="12" y="18"/>
                  </a:cubicBezTo>
                  <a:cubicBezTo>
                    <a:pt x="8" y="18"/>
                    <a:pt x="5" y="21"/>
                    <a:pt x="5" y="33"/>
                  </a:cubicBezTo>
                  <a:cubicBezTo>
                    <a:pt x="5" y="44"/>
                    <a:pt x="8" y="48"/>
                    <a:pt x="12" y="48"/>
                  </a:cubicBezTo>
                  <a:cubicBezTo>
                    <a:pt x="14" y="48"/>
                    <a:pt x="16" y="46"/>
                    <a:pt x="17" y="44"/>
                  </a:cubicBezTo>
                  <a:lnTo>
                    <a:pt x="17" y="2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52" name="Google Shape;1352;p64"/>
            <p:cNvSpPr/>
            <p:nvPr/>
          </p:nvSpPr>
          <p:spPr>
            <a:xfrm>
              <a:off x="6048375" y="4741863"/>
              <a:ext cx="71437" cy="144463"/>
            </a:xfrm>
            <a:custGeom>
              <a:avLst/>
              <a:gdLst/>
              <a:ahLst/>
              <a:cxnLst/>
              <a:rect l="l" t="t" r="r" b="b"/>
              <a:pathLst>
                <a:path w="27" h="53" extrusionOk="0">
                  <a:moveTo>
                    <a:pt x="21" y="14"/>
                  </a:moveTo>
                  <a:cubicBezTo>
                    <a:pt x="21" y="9"/>
                    <a:pt x="18" y="5"/>
                    <a:pt x="13" y="5"/>
                  </a:cubicBezTo>
                  <a:cubicBezTo>
                    <a:pt x="9" y="5"/>
                    <a:pt x="6" y="8"/>
                    <a:pt x="6" y="12"/>
                  </a:cubicBezTo>
                  <a:cubicBezTo>
                    <a:pt x="6" y="23"/>
                    <a:pt x="27" y="23"/>
                    <a:pt x="27" y="40"/>
                  </a:cubicBezTo>
                  <a:cubicBezTo>
                    <a:pt x="27" y="48"/>
                    <a:pt x="22" y="53"/>
                    <a:pt x="13" y="53"/>
                  </a:cubicBezTo>
                  <a:cubicBezTo>
                    <a:pt x="5" y="53"/>
                    <a:pt x="1" y="47"/>
                    <a:pt x="0" y="39"/>
                  </a:cubicBezTo>
                  <a:cubicBezTo>
                    <a:pt x="6" y="39"/>
                    <a:pt x="6" y="39"/>
                    <a:pt x="6" y="39"/>
                  </a:cubicBezTo>
                  <a:cubicBezTo>
                    <a:pt x="6" y="45"/>
                    <a:pt x="9" y="48"/>
                    <a:pt x="14" y="48"/>
                  </a:cubicBezTo>
                  <a:cubicBezTo>
                    <a:pt x="19" y="48"/>
                    <a:pt x="22" y="45"/>
                    <a:pt x="22" y="40"/>
                  </a:cubicBezTo>
                  <a:cubicBezTo>
                    <a:pt x="22" y="28"/>
                    <a:pt x="1" y="27"/>
                    <a:pt x="1" y="12"/>
                  </a:cubicBezTo>
                  <a:cubicBezTo>
                    <a:pt x="1" y="5"/>
                    <a:pt x="6" y="0"/>
                    <a:pt x="13" y="0"/>
                  </a:cubicBezTo>
                  <a:cubicBezTo>
                    <a:pt x="21" y="0"/>
                    <a:pt x="26" y="5"/>
                    <a:pt x="26" y="14"/>
                  </a:cubicBezTo>
                  <a:lnTo>
                    <a:pt x="21"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53" name="Google Shape;1353;p64"/>
            <p:cNvSpPr/>
            <p:nvPr/>
          </p:nvSpPr>
          <p:spPr>
            <a:xfrm>
              <a:off x="6134100" y="4783138"/>
              <a:ext cx="58737" cy="103188"/>
            </a:xfrm>
            <a:custGeom>
              <a:avLst/>
              <a:gdLst/>
              <a:ahLst/>
              <a:cxnLst/>
              <a:rect l="l" t="t" r="r" b="b"/>
              <a:pathLst>
                <a:path w="22" h="38" extrusionOk="0">
                  <a:moveTo>
                    <a:pt x="17" y="11"/>
                  </a:moveTo>
                  <a:cubicBezTo>
                    <a:pt x="17" y="6"/>
                    <a:pt x="14" y="4"/>
                    <a:pt x="11" y="4"/>
                  </a:cubicBezTo>
                  <a:cubicBezTo>
                    <a:pt x="7" y="4"/>
                    <a:pt x="5" y="7"/>
                    <a:pt x="5" y="19"/>
                  </a:cubicBezTo>
                  <a:cubicBezTo>
                    <a:pt x="5" y="31"/>
                    <a:pt x="7" y="34"/>
                    <a:pt x="11" y="34"/>
                  </a:cubicBezTo>
                  <a:cubicBezTo>
                    <a:pt x="15" y="34"/>
                    <a:pt x="16" y="32"/>
                    <a:pt x="17" y="26"/>
                  </a:cubicBezTo>
                  <a:cubicBezTo>
                    <a:pt x="22" y="26"/>
                    <a:pt x="22" y="26"/>
                    <a:pt x="22" y="26"/>
                  </a:cubicBezTo>
                  <a:cubicBezTo>
                    <a:pt x="21" y="33"/>
                    <a:pt x="18" y="38"/>
                    <a:pt x="11" y="38"/>
                  </a:cubicBezTo>
                  <a:cubicBezTo>
                    <a:pt x="3" y="38"/>
                    <a:pt x="0" y="32"/>
                    <a:pt x="0" y="19"/>
                  </a:cubicBezTo>
                  <a:cubicBezTo>
                    <a:pt x="0" y="5"/>
                    <a:pt x="3" y="0"/>
                    <a:pt x="11" y="0"/>
                  </a:cubicBezTo>
                  <a:cubicBezTo>
                    <a:pt x="18" y="0"/>
                    <a:pt x="21" y="4"/>
                    <a:pt x="22" y="11"/>
                  </a:cubicBezTo>
                  <a:lnTo>
                    <a:pt x="17" y="1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54" name="Google Shape;1354;p64"/>
            <p:cNvSpPr/>
            <p:nvPr/>
          </p:nvSpPr>
          <p:spPr>
            <a:xfrm>
              <a:off x="6215063" y="4745038"/>
              <a:ext cx="58737" cy="139700"/>
            </a:xfrm>
            <a:custGeom>
              <a:avLst/>
              <a:gdLst/>
              <a:ahLst/>
              <a:cxnLst/>
              <a:rect l="l" t="t" r="r" b="b"/>
              <a:pathLst>
                <a:path w="22" h="51" extrusionOk="0">
                  <a:moveTo>
                    <a:pt x="0" y="0"/>
                  </a:moveTo>
                  <a:cubicBezTo>
                    <a:pt x="5" y="0"/>
                    <a:pt x="5" y="0"/>
                    <a:pt x="5" y="0"/>
                  </a:cubicBezTo>
                  <a:cubicBezTo>
                    <a:pt x="5" y="18"/>
                    <a:pt x="5" y="18"/>
                    <a:pt x="5" y="18"/>
                  </a:cubicBezTo>
                  <a:cubicBezTo>
                    <a:pt x="8" y="16"/>
                    <a:pt x="11" y="14"/>
                    <a:pt x="14" y="14"/>
                  </a:cubicBezTo>
                  <a:cubicBezTo>
                    <a:pt x="19" y="14"/>
                    <a:pt x="22" y="16"/>
                    <a:pt x="22" y="23"/>
                  </a:cubicBezTo>
                  <a:cubicBezTo>
                    <a:pt x="22" y="51"/>
                    <a:pt x="22" y="51"/>
                    <a:pt x="22" y="51"/>
                  </a:cubicBezTo>
                  <a:cubicBezTo>
                    <a:pt x="17" y="51"/>
                    <a:pt x="17" y="51"/>
                    <a:pt x="17" y="51"/>
                  </a:cubicBezTo>
                  <a:cubicBezTo>
                    <a:pt x="17" y="24"/>
                    <a:pt x="17" y="24"/>
                    <a:pt x="17" y="24"/>
                  </a:cubicBezTo>
                  <a:cubicBezTo>
                    <a:pt x="17" y="20"/>
                    <a:pt x="15" y="18"/>
                    <a:pt x="12" y="18"/>
                  </a:cubicBezTo>
                  <a:cubicBezTo>
                    <a:pt x="10" y="18"/>
                    <a:pt x="8" y="20"/>
                    <a:pt x="5" y="22"/>
                  </a:cubicBezTo>
                  <a:cubicBezTo>
                    <a:pt x="5" y="51"/>
                    <a:pt x="5" y="51"/>
                    <a:pt x="5" y="51"/>
                  </a:cubicBezTo>
                  <a:cubicBezTo>
                    <a:pt x="0" y="51"/>
                    <a:pt x="0" y="51"/>
                    <a:pt x="0" y="51"/>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55" name="Google Shape;1355;p64"/>
            <p:cNvSpPr/>
            <p:nvPr/>
          </p:nvSpPr>
          <p:spPr>
            <a:xfrm>
              <a:off x="6292850" y="4783138"/>
              <a:ext cx="60325" cy="103188"/>
            </a:xfrm>
            <a:custGeom>
              <a:avLst/>
              <a:gdLst/>
              <a:ahLst/>
              <a:cxnLst/>
              <a:rect l="l" t="t" r="r" b="b"/>
              <a:pathLst>
                <a:path w="23" h="38" extrusionOk="0">
                  <a:moveTo>
                    <a:pt x="12" y="0"/>
                  </a:moveTo>
                  <a:cubicBezTo>
                    <a:pt x="19" y="0"/>
                    <a:pt x="23" y="5"/>
                    <a:pt x="23" y="19"/>
                  </a:cubicBezTo>
                  <a:cubicBezTo>
                    <a:pt x="23" y="32"/>
                    <a:pt x="19" y="38"/>
                    <a:pt x="12" y="38"/>
                  </a:cubicBezTo>
                  <a:cubicBezTo>
                    <a:pt x="4" y="38"/>
                    <a:pt x="0" y="32"/>
                    <a:pt x="0" y="19"/>
                  </a:cubicBezTo>
                  <a:cubicBezTo>
                    <a:pt x="0" y="5"/>
                    <a:pt x="4" y="0"/>
                    <a:pt x="12" y="0"/>
                  </a:cubicBezTo>
                  <a:close/>
                  <a:moveTo>
                    <a:pt x="12" y="34"/>
                  </a:moveTo>
                  <a:cubicBezTo>
                    <a:pt x="16" y="34"/>
                    <a:pt x="18" y="31"/>
                    <a:pt x="18" y="19"/>
                  </a:cubicBezTo>
                  <a:cubicBezTo>
                    <a:pt x="18" y="7"/>
                    <a:pt x="16" y="4"/>
                    <a:pt x="12" y="4"/>
                  </a:cubicBezTo>
                  <a:cubicBezTo>
                    <a:pt x="7" y="4"/>
                    <a:pt x="5" y="7"/>
                    <a:pt x="5" y="19"/>
                  </a:cubicBezTo>
                  <a:cubicBezTo>
                    <a:pt x="5" y="31"/>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56" name="Google Shape;1356;p64"/>
            <p:cNvSpPr/>
            <p:nvPr/>
          </p:nvSpPr>
          <p:spPr>
            <a:xfrm>
              <a:off x="6375400" y="4745038"/>
              <a:ext cx="12600" cy="1398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57" name="Google Shape;1357;p64"/>
            <p:cNvSpPr/>
            <p:nvPr/>
          </p:nvSpPr>
          <p:spPr>
            <a:xfrm>
              <a:off x="6413500" y="4783138"/>
              <a:ext cx="61912" cy="103188"/>
            </a:xfrm>
            <a:custGeom>
              <a:avLst/>
              <a:gdLst/>
              <a:ahLst/>
              <a:cxnLst/>
              <a:rect l="l" t="t" r="r" b="b"/>
              <a:pathLst>
                <a:path w="23" h="38" extrusionOk="0">
                  <a:moveTo>
                    <a:pt x="1" y="10"/>
                  </a:moveTo>
                  <a:cubicBezTo>
                    <a:pt x="2" y="5"/>
                    <a:pt x="5" y="0"/>
                    <a:pt x="12" y="0"/>
                  </a:cubicBezTo>
                  <a:cubicBezTo>
                    <a:pt x="18"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3"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58" name="Google Shape;1358;p64"/>
            <p:cNvSpPr/>
            <p:nvPr/>
          </p:nvSpPr>
          <p:spPr>
            <a:xfrm>
              <a:off x="6499225" y="4783138"/>
              <a:ext cx="39687" cy="101600"/>
            </a:xfrm>
            <a:custGeom>
              <a:avLst/>
              <a:gdLst/>
              <a:ahLst/>
              <a:cxnLst/>
              <a:rect l="l" t="t" r="r" b="b"/>
              <a:pathLst>
                <a:path w="15" h="37" extrusionOk="0">
                  <a:moveTo>
                    <a:pt x="0" y="0"/>
                  </a:moveTo>
                  <a:cubicBezTo>
                    <a:pt x="6" y="0"/>
                    <a:pt x="6" y="0"/>
                    <a:pt x="6" y="0"/>
                  </a:cubicBezTo>
                  <a:cubicBezTo>
                    <a:pt x="6" y="5"/>
                    <a:pt x="6" y="5"/>
                    <a:pt x="6" y="5"/>
                  </a:cubicBezTo>
                  <a:cubicBezTo>
                    <a:pt x="6" y="5"/>
                    <a:pt x="6" y="5"/>
                    <a:pt x="6" y="5"/>
                  </a:cubicBezTo>
                  <a:cubicBezTo>
                    <a:pt x="9" y="0"/>
                    <a:pt x="11" y="0"/>
                    <a:pt x="15" y="0"/>
                  </a:cubicBezTo>
                  <a:cubicBezTo>
                    <a:pt x="15" y="4"/>
                    <a:pt x="15" y="4"/>
                    <a:pt x="15" y="4"/>
                  </a:cubicBezTo>
                  <a:cubicBezTo>
                    <a:pt x="11" y="4"/>
                    <a:pt x="8" y="6"/>
                    <a:pt x="6" y="11"/>
                  </a:cubicBezTo>
                  <a:cubicBezTo>
                    <a:pt x="6" y="37"/>
                    <a:pt x="6" y="37"/>
                    <a:pt x="6"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59" name="Google Shape;1359;p64"/>
            <p:cNvSpPr/>
            <p:nvPr/>
          </p:nvSpPr>
          <p:spPr>
            <a:xfrm>
              <a:off x="6546850" y="4783138"/>
              <a:ext cx="58737" cy="103188"/>
            </a:xfrm>
            <a:custGeom>
              <a:avLst/>
              <a:gdLst/>
              <a:ahLst/>
              <a:cxnLst/>
              <a:rect l="l" t="t" r="r" b="b"/>
              <a:pathLst>
                <a:path w="22" h="38" extrusionOk="0">
                  <a:moveTo>
                    <a:pt x="17" y="10"/>
                  </a:moveTo>
                  <a:cubicBezTo>
                    <a:pt x="16" y="6"/>
                    <a:pt x="15" y="4"/>
                    <a:pt x="11" y="4"/>
                  </a:cubicBezTo>
                  <a:cubicBezTo>
                    <a:pt x="8" y="4"/>
                    <a:pt x="6" y="6"/>
                    <a:pt x="6" y="8"/>
                  </a:cubicBezTo>
                  <a:cubicBezTo>
                    <a:pt x="6" y="16"/>
                    <a:pt x="22" y="16"/>
                    <a:pt x="22" y="28"/>
                  </a:cubicBezTo>
                  <a:cubicBezTo>
                    <a:pt x="22" y="34"/>
                    <a:pt x="18" y="38"/>
                    <a:pt x="12" y="38"/>
                  </a:cubicBezTo>
                  <a:cubicBezTo>
                    <a:pt x="5" y="38"/>
                    <a:pt x="2" y="34"/>
                    <a:pt x="0" y="28"/>
                  </a:cubicBezTo>
                  <a:cubicBezTo>
                    <a:pt x="5" y="27"/>
                    <a:pt x="5" y="27"/>
                    <a:pt x="5" y="27"/>
                  </a:cubicBezTo>
                  <a:cubicBezTo>
                    <a:pt x="6" y="31"/>
                    <a:pt x="8" y="34"/>
                    <a:pt x="12" y="34"/>
                  </a:cubicBezTo>
                  <a:cubicBezTo>
                    <a:pt x="15" y="34"/>
                    <a:pt x="17" y="31"/>
                    <a:pt x="17" y="28"/>
                  </a:cubicBezTo>
                  <a:cubicBezTo>
                    <a:pt x="17" y="20"/>
                    <a:pt x="1" y="19"/>
                    <a:pt x="1" y="9"/>
                  </a:cubicBezTo>
                  <a:cubicBezTo>
                    <a:pt x="1" y="4"/>
                    <a:pt x="5" y="0"/>
                    <a:pt x="11" y="0"/>
                  </a:cubicBezTo>
                  <a:cubicBezTo>
                    <a:pt x="17" y="0"/>
                    <a:pt x="20" y="3"/>
                    <a:pt x="21" y="8"/>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grpSp>
      <p:sp>
        <p:nvSpPr>
          <p:cNvPr id="1360" name="Google Shape;1360;p64"/>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lvl1pPr marL="0" lvl="0" indent="0" algn="r" rtl="0">
              <a:spcBef>
                <a:spcPts val="0"/>
              </a:spcBef>
              <a:buNone/>
              <a:defRPr sz="1000" b="0">
                <a:solidFill>
                  <a:schemeClr val="dk2"/>
                </a:solidFill>
                <a:latin typeface="Lato"/>
                <a:ea typeface="Lato"/>
                <a:cs typeface="Lato"/>
                <a:sym typeface="Lato"/>
              </a:defRPr>
            </a:lvl1pPr>
            <a:lvl2pPr marL="0" lvl="1" indent="0" algn="r" rtl="0">
              <a:spcBef>
                <a:spcPts val="0"/>
              </a:spcBef>
              <a:buNone/>
              <a:defRPr sz="1000" b="0">
                <a:solidFill>
                  <a:schemeClr val="dk2"/>
                </a:solidFill>
                <a:latin typeface="Lato"/>
                <a:ea typeface="Lato"/>
                <a:cs typeface="Lato"/>
                <a:sym typeface="Lato"/>
              </a:defRPr>
            </a:lvl2pPr>
            <a:lvl3pPr marL="0" lvl="2" indent="0" algn="r" rtl="0">
              <a:spcBef>
                <a:spcPts val="0"/>
              </a:spcBef>
              <a:buNone/>
              <a:defRPr sz="1000" b="0">
                <a:solidFill>
                  <a:schemeClr val="dk2"/>
                </a:solidFill>
                <a:latin typeface="Lato"/>
                <a:ea typeface="Lato"/>
                <a:cs typeface="Lato"/>
                <a:sym typeface="Lato"/>
              </a:defRPr>
            </a:lvl3pPr>
            <a:lvl4pPr marL="0" lvl="3" indent="0" algn="r" rtl="0">
              <a:spcBef>
                <a:spcPts val="0"/>
              </a:spcBef>
              <a:buNone/>
              <a:defRPr sz="1000" b="0">
                <a:solidFill>
                  <a:schemeClr val="dk2"/>
                </a:solidFill>
                <a:latin typeface="Lato"/>
                <a:ea typeface="Lato"/>
                <a:cs typeface="Lato"/>
                <a:sym typeface="Lato"/>
              </a:defRPr>
            </a:lvl4pPr>
            <a:lvl5pPr marL="0" lvl="4" indent="0" algn="r" rtl="0">
              <a:spcBef>
                <a:spcPts val="0"/>
              </a:spcBef>
              <a:buNone/>
              <a:defRPr sz="1000" b="0">
                <a:solidFill>
                  <a:schemeClr val="dk2"/>
                </a:solidFill>
                <a:latin typeface="Lato"/>
                <a:ea typeface="Lato"/>
                <a:cs typeface="Lato"/>
                <a:sym typeface="Lato"/>
              </a:defRPr>
            </a:lvl5pPr>
            <a:lvl6pPr marL="0" lvl="5" indent="0" algn="r" rtl="0">
              <a:spcBef>
                <a:spcPts val="0"/>
              </a:spcBef>
              <a:buNone/>
              <a:defRPr sz="1000" b="0">
                <a:solidFill>
                  <a:schemeClr val="dk2"/>
                </a:solidFill>
                <a:latin typeface="Lato"/>
                <a:ea typeface="Lato"/>
                <a:cs typeface="Lato"/>
                <a:sym typeface="Lato"/>
              </a:defRPr>
            </a:lvl6pPr>
            <a:lvl7pPr marL="0" lvl="6" indent="0" algn="r" rtl="0">
              <a:spcBef>
                <a:spcPts val="0"/>
              </a:spcBef>
              <a:buNone/>
              <a:defRPr sz="1000" b="0">
                <a:solidFill>
                  <a:schemeClr val="dk2"/>
                </a:solidFill>
                <a:latin typeface="Lato"/>
                <a:ea typeface="Lato"/>
                <a:cs typeface="Lato"/>
                <a:sym typeface="Lato"/>
              </a:defRPr>
            </a:lvl7pPr>
            <a:lvl8pPr marL="0" lvl="7" indent="0" algn="r" rtl="0">
              <a:spcBef>
                <a:spcPts val="0"/>
              </a:spcBef>
              <a:buNone/>
              <a:defRPr sz="1000" b="0">
                <a:solidFill>
                  <a:schemeClr val="dk2"/>
                </a:solidFill>
                <a:latin typeface="Lato"/>
                <a:ea typeface="Lato"/>
                <a:cs typeface="Lato"/>
                <a:sym typeface="Lato"/>
              </a:defRPr>
            </a:lvl8pPr>
            <a:lvl9pPr marL="0" lvl="8" indent="0" algn="r" rtl="0">
              <a:spcBef>
                <a:spcPts val="0"/>
              </a:spcBef>
              <a:buNone/>
              <a:defRPr sz="1000" b="0">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1361" name="Google Shape;1361;p64"/>
          <p:cNvSpPr txBox="1">
            <a:spLocks noGrp="1"/>
          </p:cNvSpPr>
          <p:nvPr>
            <p:ph type="body" idx="1"/>
          </p:nvPr>
        </p:nvSpPr>
        <p:spPr>
          <a:xfrm>
            <a:off x="6283074" y="3698925"/>
            <a:ext cx="2325000" cy="308100"/>
          </a:xfrm>
          <a:prstGeom prst="rect">
            <a:avLst/>
          </a:prstGeom>
          <a:noFill/>
          <a:ln>
            <a:noFill/>
          </a:ln>
        </p:spPr>
        <p:txBody>
          <a:bodyPr spcFirstLastPara="1" wrap="square" lIns="0" tIns="73150" rIns="0" bIns="0" anchor="t" anchorCtr="0">
            <a:noAutofit/>
          </a:bodyPr>
          <a:lstStyle>
            <a:lvl1pPr marL="457200" lvl="0" indent="-228600" algn="l" rtl="0">
              <a:lnSpc>
                <a:spcPct val="145000"/>
              </a:lnSpc>
              <a:spcBef>
                <a:spcPts val="0"/>
              </a:spcBef>
              <a:spcAft>
                <a:spcPts val="0"/>
              </a:spcAft>
              <a:buClr>
                <a:schemeClr val="dk1"/>
              </a:buClr>
              <a:buSzPts val="1050"/>
              <a:buNone/>
              <a:defRPr sz="1050" b="0">
                <a:solidFill>
                  <a:schemeClr val="dk1"/>
                </a:solidFill>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362" name="Google Shape;1362;p64"/>
          <p:cNvSpPr txBox="1">
            <a:spLocks noGrp="1"/>
          </p:cNvSpPr>
          <p:nvPr>
            <p:ph type="body" idx="3"/>
          </p:nvPr>
        </p:nvSpPr>
        <p:spPr>
          <a:xfrm>
            <a:off x="769776" y="4114800"/>
            <a:ext cx="2971800" cy="1485900"/>
          </a:xfrm>
          <a:prstGeom prst="rect">
            <a:avLst/>
          </a:prstGeom>
          <a:noFill/>
          <a:ln>
            <a:noFill/>
          </a:ln>
        </p:spPr>
        <p:txBody>
          <a:bodyPr spcFirstLastPara="1" wrap="square" lIns="0" tIns="0" rIns="0" bIns="0" anchor="t" anchorCtr="0">
            <a:noAutofit/>
          </a:bodyPr>
          <a:lstStyle>
            <a:lvl1pPr marL="457200" lvl="0" indent="-228600" algn="l" rtl="0">
              <a:lnSpc>
                <a:spcPct val="150000"/>
              </a:lnSpc>
              <a:spcBef>
                <a:spcPts val="1000"/>
              </a:spcBef>
              <a:spcAft>
                <a:spcPts val="0"/>
              </a:spcAft>
              <a:buClr>
                <a:schemeClr val="dk1"/>
              </a:buClr>
              <a:buSzPts val="1200"/>
              <a:buNone/>
              <a:defRPr sz="1200">
                <a:solidFill>
                  <a:schemeClr val="dk1"/>
                </a:solidFill>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363" name="Google Shape;1363;p64"/>
          <p:cNvSpPr txBox="1">
            <a:spLocks noGrp="1"/>
          </p:cNvSpPr>
          <p:nvPr>
            <p:ph type="body" idx="4"/>
          </p:nvPr>
        </p:nvSpPr>
        <p:spPr>
          <a:xfrm>
            <a:off x="6102099" y="3406687"/>
            <a:ext cx="2556600" cy="267900"/>
          </a:xfrm>
          <a:prstGeom prst="rect">
            <a:avLst/>
          </a:prstGeom>
          <a:noFill/>
          <a:ln>
            <a:noFill/>
          </a:ln>
        </p:spPr>
        <p:txBody>
          <a:bodyPr spcFirstLastPara="1" wrap="square" lIns="0" tIns="0" rIns="0" bIns="0" anchor="ctr" anchorCtr="0">
            <a:noAutofit/>
          </a:bodyPr>
          <a:lstStyle>
            <a:lvl1pPr marL="457200" lvl="0" indent="-342900" algn="l" rtl="0">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364" name="Google Shape;1364;p64"/>
          <p:cNvSpPr txBox="1">
            <a:spLocks noGrp="1"/>
          </p:cNvSpPr>
          <p:nvPr>
            <p:ph type="body" idx="5"/>
          </p:nvPr>
        </p:nvSpPr>
        <p:spPr>
          <a:xfrm>
            <a:off x="769775" y="3429000"/>
            <a:ext cx="2971800" cy="685800"/>
          </a:xfrm>
          <a:prstGeom prst="rect">
            <a:avLst/>
          </a:prstGeom>
          <a:noFill/>
          <a:ln>
            <a:noFill/>
          </a:ln>
        </p:spPr>
        <p:txBody>
          <a:bodyPr spcFirstLastPara="1" wrap="square" lIns="0" tIns="0" rIns="0" bIns="0" anchor="ctr" anchorCtr="0">
            <a:noAutofit/>
          </a:bodyPr>
          <a:lstStyle>
            <a:lvl1pPr marL="457200" lvl="0" indent="-228600" algn="l" rtl="0">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365" name="Google Shape;1365;p64"/>
          <p:cNvSpPr txBox="1">
            <a:spLocks noGrp="1"/>
          </p:cNvSpPr>
          <p:nvPr>
            <p:ph type="title"/>
          </p:nvPr>
        </p:nvSpPr>
        <p:spPr>
          <a:xfrm>
            <a:off x="769776" y="1257300"/>
            <a:ext cx="3653100" cy="2171700"/>
          </a:xfrm>
          <a:prstGeom prst="rect">
            <a:avLst/>
          </a:prstGeom>
          <a:noFill/>
          <a:ln>
            <a:noFill/>
          </a:ln>
        </p:spPr>
        <p:txBody>
          <a:bodyPr spcFirstLastPara="1" wrap="square" lIns="0" tIns="0" rIns="0" bIns="91425" anchor="t" anchorCtr="0">
            <a:noAutofit/>
          </a:bodyPr>
          <a:lstStyle>
            <a:lvl1pPr lvl="0" algn="l" rtl="0">
              <a:lnSpc>
                <a:spcPct val="80000"/>
              </a:lnSpc>
              <a:spcBef>
                <a:spcPts val="0"/>
              </a:spcBef>
              <a:spcAft>
                <a:spcPts val="0"/>
              </a:spcAft>
              <a:buClr>
                <a:schemeClr val="dk1"/>
              </a:buClr>
              <a:buSzPts val="4400"/>
              <a:buFont typeface="Montserrat"/>
              <a:buNone/>
              <a:defRPr sz="44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66" name="Google Shape;1366;p64"/>
          <p:cNvSpPr txBox="1">
            <a:spLocks noGrp="1"/>
          </p:cNvSpPr>
          <p:nvPr>
            <p:ph type="body" idx="6"/>
          </p:nvPr>
        </p:nvSpPr>
        <p:spPr>
          <a:xfrm>
            <a:off x="6283074" y="4995863"/>
            <a:ext cx="2325000" cy="308100"/>
          </a:xfrm>
          <a:prstGeom prst="rect">
            <a:avLst/>
          </a:prstGeom>
          <a:noFill/>
          <a:ln>
            <a:noFill/>
          </a:ln>
        </p:spPr>
        <p:txBody>
          <a:bodyPr spcFirstLastPara="1" wrap="square" lIns="0" tIns="73150" rIns="0" bIns="0" anchor="t" anchorCtr="0">
            <a:noAutofit/>
          </a:bodyPr>
          <a:lstStyle>
            <a:lvl1pPr marL="457200" lvl="0" indent="-228600" algn="l" rtl="0">
              <a:lnSpc>
                <a:spcPct val="145000"/>
              </a:lnSpc>
              <a:spcBef>
                <a:spcPts val="0"/>
              </a:spcBef>
              <a:spcAft>
                <a:spcPts val="0"/>
              </a:spcAft>
              <a:buClr>
                <a:schemeClr val="dk1"/>
              </a:buClr>
              <a:buSzPts val="1050"/>
              <a:buNone/>
              <a:defRPr sz="1050" b="0">
                <a:solidFill>
                  <a:schemeClr val="dk1"/>
                </a:solidFill>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367" name="Google Shape;1367;p64"/>
          <p:cNvSpPr txBox="1">
            <a:spLocks noGrp="1"/>
          </p:cNvSpPr>
          <p:nvPr>
            <p:ph type="body" idx="7"/>
          </p:nvPr>
        </p:nvSpPr>
        <p:spPr>
          <a:xfrm>
            <a:off x="6102099" y="4703625"/>
            <a:ext cx="2556600" cy="267900"/>
          </a:xfrm>
          <a:prstGeom prst="rect">
            <a:avLst/>
          </a:prstGeom>
          <a:noFill/>
          <a:ln>
            <a:noFill/>
          </a:ln>
        </p:spPr>
        <p:txBody>
          <a:bodyPr spcFirstLastPara="1" wrap="square" lIns="0" tIns="0" rIns="0" bIns="0" anchor="ctr" anchorCtr="0">
            <a:noAutofit/>
          </a:bodyPr>
          <a:lstStyle>
            <a:lvl1pPr marL="457200" lvl="0" indent="-342900" algn="l" rtl="0">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368" name="Google Shape;1368;p64"/>
          <p:cNvSpPr txBox="1">
            <a:spLocks noGrp="1"/>
          </p:cNvSpPr>
          <p:nvPr>
            <p:ph type="body" idx="8"/>
          </p:nvPr>
        </p:nvSpPr>
        <p:spPr>
          <a:xfrm>
            <a:off x="9606867" y="3698925"/>
            <a:ext cx="2325000" cy="308100"/>
          </a:xfrm>
          <a:prstGeom prst="rect">
            <a:avLst/>
          </a:prstGeom>
          <a:noFill/>
          <a:ln>
            <a:noFill/>
          </a:ln>
        </p:spPr>
        <p:txBody>
          <a:bodyPr spcFirstLastPara="1" wrap="square" lIns="0" tIns="73150" rIns="0" bIns="0" anchor="t" anchorCtr="0">
            <a:noAutofit/>
          </a:bodyPr>
          <a:lstStyle>
            <a:lvl1pPr marL="457200" lvl="0" indent="-228600" algn="l" rtl="0">
              <a:lnSpc>
                <a:spcPct val="145000"/>
              </a:lnSpc>
              <a:spcBef>
                <a:spcPts val="0"/>
              </a:spcBef>
              <a:spcAft>
                <a:spcPts val="0"/>
              </a:spcAft>
              <a:buClr>
                <a:schemeClr val="dk1"/>
              </a:buClr>
              <a:buSzPts val="1050"/>
              <a:buNone/>
              <a:defRPr sz="1050" b="0">
                <a:solidFill>
                  <a:schemeClr val="dk1"/>
                </a:solidFill>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369" name="Google Shape;1369;p64"/>
          <p:cNvSpPr txBox="1">
            <a:spLocks noGrp="1"/>
          </p:cNvSpPr>
          <p:nvPr>
            <p:ph type="body" idx="9"/>
          </p:nvPr>
        </p:nvSpPr>
        <p:spPr>
          <a:xfrm>
            <a:off x="9425892" y="3406687"/>
            <a:ext cx="2556600" cy="267900"/>
          </a:xfrm>
          <a:prstGeom prst="rect">
            <a:avLst/>
          </a:prstGeom>
          <a:noFill/>
          <a:ln>
            <a:noFill/>
          </a:ln>
        </p:spPr>
        <p:txBody>
          <a:bodyPr spcFirstLastPara="1" wrap="square" lIns="0" tIns="0" rIns="0" bIns="0" anchor="ctr" anchorCtr="0">
            <a:noAutofit/>
          </a:bodyPr>
          <a:lstStyle>
            <a:lvl1pPr marL="457200" lvl="0" indent="-342900" algn="l" rtl="0">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370" name="Google Shape;1370;p64"/>
          <p:cNvSpPr txBox="1">
            <a:spLocks noGrp="1"/>
          </p:cNvSpPr>
          <p:nvPr>
            <p:ph type="body" idx="13"/>
          </p:nvPr>
        </p:nvSpPr>
        <p:spPr>
          <a:xfrm>
            <a:off x="9606867" y="4995863"/>
            <a:ext cx="2325000" cy="308100"/>
          </a:xfrm>
          <a:prstGeom prst="rect">
            <a:avLst/>
          </a:prstGeom>
          <a:noFill/>
          <a:ln>
            <a:noFill/>
          </a:ln>
        </p:spPr>
        <p:txBody>
          <a:bodyPr spcFirstLastPara="1" wrap="square" lIns="0" tIns="73150" rIns="0" bIns="0" anchor="t" anchorCtr="0">
            <a:noAutofit/>
          </a:bodyPr>
          <a:lstStyle>
            <a:lvl1pPr marL="457200" lvl="0" indent="-228600" algn="l" rtl="0">
              <a:lnSpc>
                <a:spcPct val="145000"/>
              </a:lnSpc>
              <a:spcBef>
                <a:spcPts val="0"/>
              </a:spcBef>
              <a:spcAft>
                <a:spcPts val="0"/>
              </a:spcAft>
              <a:buClr>
                <a:schemeClr val="dk1"/>
              </a:buClr>
              <a:buSzPts val="1050"/>
              <a:buNone/>
              <a:defRPr sz="1050" b="0">
                <a:solidFill>
                  <a:schemeClr val="dk1"/>
                </a:solidFill>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371" name="Google Shape;1371;p64"/>
          <p:cNvSpPr txBox="1">
            <a:spLocks noGrp="1"/>
          </p:cNvSpPr>
          <p:nvPr>
            <p:ph type="body" idx="14"/>
          </p:nvPr>
        </p:nvSpPr>
        <p:spPr>
          <a:xfrm>
            <a:off x="9425892" y="4703625"/>
            <a:ext cx="2556600" cy="267900"/>
          </a:xfrm>
          <a:prstGeom prst="rect">
            <a:avLst/>
          </a:prstGeom>
          <a:noFill/>
          <a:ln>
            <a:noFill/>
          </a:ln>
        </p:spPr>
        <p:txBody>
          <a:bodyPr spcFirstLastPara="1" wrap="square" lIns="0" tIns="0" rIns="0" bIns="0" anchor="ctr" anchorCtr="0">
            <a:noAutofit/>
          </a:bodyPr>
          <a:lstStyle>
            <a:lvl1pPr marL="457200" lvl="0" indent="-342900" algn="l" rtl="0">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ISS - Program Details - 4 Bullets 3">
  <p:cSld name="ISS - Program Details - 4 Bullets_3">
    <p:spTree>
      <p:nvGrpSpPr>
        <p:cNvPr id="1" name="Shape 1372"/>
        <p:cNvGrpSpPr/>
        <p:nvPr/>
      </p:nvGrpSpPr>
      <p:grpSpPr>
        <a:xfrm>
          <a:off x="0" y="0"/>
          <a:ext cx="0" cy="0"/>
          <a:chOff x="0" y="0"/>
          <a:chExt cx="0" cy="0"/>
        </a:xfrm>
      </p:grpSpPr>
      <p:sp>
        <p:nvSpPr>
          <p:cNvPr id="1373" name="Google Shape;1373;p65"/>
          <p:cNvSpPr>
            <a:spLocks noGrp="1"/>
          </p:cNvSpPr>
          <p:nvPr>
            <p:ph type="pic" idx="2"/>
          </p:nvPr>
        </p:nvSpPr>
        <p:spPr>
          <a:xfrm>
            <a:off x="-2993897" y="-754792"/>
            <a:ext cx="8367600" cy="8367600"/>
          </a:xfrm>
          <a:prstGeom prst="donut">
            <a:avLst>
              <a:gd name="adj" fmla="val 25000"/>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2800"/>
              <a:buFont typeface="Arial"/>
              <a:buNone/>
              <a:defRPr sz="28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1374" name="Google Shape;1374;p65"/>
          <p:cNvSpPr/>
          <p:nvPr/>
        </p:nvSpPr>
        <p:spPr>
          <a:xfrm>
            <a:off x="0" y="6177491"/>
            <a:ext cx="2099700" cy="415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ato"/>
              <a:ea typeface="Lato"/>
              <a:cs typeface="Lato"/>
              <a:sym typeface="Lato"/>
            </a:endParaRPr>
          </a:p>
        </p:txBody>
      </p:sp>
      <p:grpSp>
        <p:nvGrpSpPr>
          <p:cNvPr id="1375" name="Google Shape;1375;p65"/>
          <p:cNvGrpSpPr/>
          <p:nvPr/>
        </p:nvGrpSpPr>
        <p:grpSpPr>
          <a:xfrm>
            <a:off x="125322" y="6250664"/>
            <a:ext cx="1849224" cy="281377"/>
            <a:chOff x="4910138" y="4533900"/>
            <a:chExt cx="2316162" cy="352426"/>
          </a:xfrm>
        </p:grpSpPr>
        <p:sp>
          <p:nvSpPr>
            <p:cNvPr id="1376" name="Google Shape;1376;p65"/>
            <p:cNvSpPr/>
            <p:nvPr/>
          </p:nvSpPr>
          <p:spPr>
            <a:xfrm>
              <a:off x="5645150" y="4537075"/>
              <a:ext cx="14400" cy="3492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77" name="Google Shape;1377;p65"/>
            <p:cNvSpPr/>
            <p:nvPr/>
          </p:nvSpPr>
          <p:spPr>
            <a:xfrm>
              <a:off x="4910138" y="4537075"/>
              <a:ext cx="177800" cy="349250"/>
            </a:xfrm>
            <a:custGeom>
              <a:avLst/>
              <a:gdLst/>
              <a:ahLst/>
              <a:cxnLst/>
              <a:rect l="l" t="t" r="r" b="b"/>
              <a:pathLst>
                <a:path w="66" h="128" extrusionOk="0">
                  <a:moveTo>
                    <a:pt x="0" y="0"/>
                  </a:moveTo>
                  <a:cubicBezTo>
                    <a:pt x="22" y="0"/>
                    <a:pt x="22" y="0"/>
                    <a:pt x="22" y="0"/>
                  </a:cubicBezTo>
                  <a:cubicBezTo>
                    <a:pt x="22" y="95"/>
                    <a:pt x="22" y="95"/>
                    <a:pt x="22" y="95"/>
                  </a:cubicBezTo>
                  <a:cubicBezTo>
                    <a:pt x="22" y="104"/>
                    <a:pt x="25" y="109"/>
                    <a:pt x="33" y="109"/>
                  </a:cubicBezTo>
                  <a:cubicBezTo>
                    <a:pt x="41" y="109"/>
                    <a:pt x="45" y="104"/>
                    <a:pt x="45" y="95"/>
                  </a:cubicBezTo>
                  <a:cubicBezTo>
                    <a:pt x="45" y="0"/>
                    <a:pt x="45" y="0"/>
                    <a:pt x="45" y="0"/>
                  </a:cubicBezTo>
                  <a:cubicBezTo>
                    <a:pt x="66" y="0"/>
                    <a:pt x="66" y="0"/>
                    <a:pt x="66" y="0"/>
                  </a:cubicBezTo>
                  <a:cubicBezTo>
                    <a:pt x="66" y="94"/>
                    <a:pt x="66" y="94"/>
                    <a:pt x="66" y="94"/>
                  </a:cubicBezTo>
                  <a:cubicBezTo>
                    <a:pt x="66" y="116"/>
                    <a:pt x="54" y="128"/>
                    <a:pt x="33" y="128"/>
                  </a:cubicBezTo>
                  <a:cubicBezTo>
                    <a:pt x="13" y="128"/>
                    <a:pt x="0" y="116"/>
                    <a:pt x="0" y="94"/>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78" name="Google Shape;1378;p65"/>
            <p:cNvSpPr/>
            <p:nvPr/>
          </p:nvSpPr>
          <p:spPr>
            <a:xfrm>
              <a:off x="5143500" y="4533900"/>
              <a:ext cx="174625" cy="352425"/>
            </a:xfrm>
            <a:custGeom>
              <a:avLst/>
              <a:gdLst/>
              <a:ahLst/>
              <a:cxnLst/>
              <a:rect l="l" t="t" r="r" b="b"/>
              <a:pathLst>
                <a:path w="65" h="129" extrusionOk="0">
                  <a:moveTo>
                    <a:pt x="43" y="43"/>
                  </a:moveTo>
                  <a:cubicBezTo>
                    <a:pt x="43" y="34"/>
                    <a:pt x="43" y="34"/>
                    <a:pt x="43" y="34"/>
                  </a:cubicBezTo>
                  <a:cubicBezTo>
                    <a:pt x="43" y="23"/>
                    <a:pt x="39" y="18"/>
                    <a:pt x="33" y="18"/>
                  </a:cubicBezTo>
                  <a:cubicBezTo>
                    <a:pt x="24" y="18"/>
                    <a:pt x="22" y="23"/>
                    <a:pt x="22" y="32"/>
                  </a:cubicBezTo>
                  <a:cubicBezTo>
                    <a:pt x="22" y="96"/>
                    <a:pt x="22" y="96"/>
                    <a:pt x="22" y="96"/>
                  </a:cubicBezTo>
                  <a:cubicBezTo>
                    <a:pt x="22" y="105"/>
                    <a:pt x="24" y="110"/>
                    <a:pt x="33" y="110"/>
                  </a:cubicBezTo>
                  <a:cubicBezTo>
                    <a:pt x="41" y="110"/>
                    <a:pt x="43" y="105"/>
                    <a:pt x="43" y="97"/>
                  </a:cubicBezTo>
                  <a:cubicBezTo>
                    <a:pt x="43" y="82"/>
                    <a:pt x="43" y="82"/>
                    <a:pt x="43" y="82"/>
                  </a:cubicBezTo>
                  <a:cubicBezTo>
                    <a:pt x="65" y="82"/>
                    <a:pt x="65" y="82"/>
                    <a:pt x="65" y="82"/>
                  </a:cubicBezTo>
                  <a:cubicBezTo>
                    <a:pt x="65" y="96"/>
                    <a:pt x="65" y="96"/>
                    <a:pt x="65" y="96"/>
                  </a:cubicBezTo>
                  <a:cubicBezTo>
                    <a:pt x="65" y="114"/>
                    <a:pt x="55" y="129"/>
                    <a:pt x="33" y="129"/>
                  </a:cubicBezTo>
                  <a:cubicBezTo>
                    <a:pt x="10" y="129"/>
                    <a:pt x="0" y="114"/>
                    <a:pt x="0" y="96"/>
                  </a:cubicBezTo>
                  <a:cubicBezTo>
                    <a:pt x="0" y="32"/>
                    <a:pt x="0" y="32"/>
                    <a:pt x="0" y="32"/>
                  </a:cubicBezTo>
                  <a:cubicBezTo>
                    <a:pt x="0" y="14"/>
                    <a:pt x="10" y="0"/>
                    <a:pt x="33" y="0"/>
                  </a:cubicBezTo>
                  <a:cubicBezTo>
                    <a:pt x="55" y="0"/>
                    <a:pt x="65" y="15"/>
                    <a:pt x="65" y="34"/>
                  </a:cubicBezTo>
                  <a:cubicBezTo>
                    <a:pt x="65" y="43"/>
                    <a:pt x="65" y="43"/>
                    <a:pt x="65" y="43"/>
                  </a:cubicBezTo>
                  <a:lnTo>
                    <a:pt x="43" y="4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79" name="Google Shape;1379;p65"/>
            <p:cNvSpPr/>
            <p:nvPr/>
          </p:nvSpPr>
          <p:spPr>
            <a:xfrm>
              <a:off x="5375275" y="4537075"/>
              <a:ext cx="190500" cy="349250"/>
            </a:xfrm>
            <a:custGeom>
              <a:avLst/>
              <a:gdLst/>
              <a:ahLst/>
              <a:cxnLst/>
              <a:rect l="l" t="t" r="r" b="b"/>
              <a:pathLst>
                <a:path w="71" h="128" extrusionOk="0">
                  <a:moveTo>
                    <a:pt x="22" y="0"/>
                  </a:moveTo>
                  <a:cubicBezTo>
                    <a:pt x="0" y="0"/>
                    <a:pt x="0" y="0"/>
                    <a:pt x="0" y="0"/>
                  </a:cubicBezTo>
                  <a:cubicBezTo>
                    <a:pt x="0" y="128"/>
                    <a:pt x="0" y="128"/>
                    <a:pt x="0" y="128"/>
                  </a:cubicBezTo>
                  <a:cubicBezTo>
                    <a:pt x="22" y="128"/>
                    <a:pt x="22" y="128"/>
                    <a:pt x="22" y="128"/>
                  </a:cubicBezTo>
                  <a:lnTo>
                    <a:pt x="22" y="0"/>
                  </a:lnTo>
                  <a:close/>
                  <a:moveTo>
                    <a:pt x="52" y="70"/>
                  </a:moveTo>
                  <a:cubicBezTo>
                    <a:pt x="60" y="67"/>
                    <a:pt x="67" y="58"/>
                    <a:pt x="67" y="38"/>
                  </a:cubicBezTo>
                  <a:cubicBezTo>
                    <a:pt x="67" y="11"/>
                    <a:pt x="55" y="0"/>
                    <a:pt x="30" y="0"/>
                  </a:cubicBezTo>
                  <a:cubicBezTo>
                    <a:pt x="22" y="0"/>
                    <a:pt x="22" y="0"/>
                    <a:pt x="22" y="0"/>
                  </a:cubicBezTo>
                  <a:cubicBezTo>
                    <a:pt x="26" y="22"/>
                    <a:pt x="26" y="22"/>
                    <a:pt x="26" y="22"/>
                  </a:cubicBezTo>
                  <a:cubicBezTo>
                    <a:pt x="39" y="2"/>
                    <a:pt x="39" y="2"/>
                    <a:pt x="39" y="2"/>
                  </a:cubicBezTo>
                  <a:cubicBezTo>
                    <a:pt x="39" y="2"/>
                    <a:pt x="39" y="2"/>
                    <a:pt x="39" y="2"/>
                  </a:cubicBezTo>
                  <a:cubicBezTo>
                    <a:pt x="31" y="26"/>
                    <a:pt x="31" y="26"/>
                    <a:pt x="31" y="26"/>
                  </a:cubicBezTo>
                  <a:cubicBezTo>
                    <a:pt x="53" y="13"/>
                    <a:pt x="53" y="13"/>
                    <a:pt x="53" y="13"/>
                  </a:cubicBezTo>
                  <a:cubicBezTo>
                    <a:pt x="53" y="13"/>
                    <a:pt x="53" y="13"/>
                    <a:pt x="53" y="13"/>
                  </a:cubicBezTo>
                  <a:cubicBezTo>
                    <a:pt x="35" y="31"/>
                    <a:pt x="35" y="31"/>
                    <a:pt x="35" y="31"/>
                  </a:cubicBezTo>
                  <a:cubicBezTo>
                    <a:pt x="65" y="28"/>
                    <a:pt x="65" y="28"/>
                    <a:pt x="65" y="28"/>
                  </a:cubicBezTo>
                  <a:cubicBezTo>
                    <a:pt x="65" y="28"/>
                    <a:pt x="65" y="28"/>
                    <a:pt x="65" y="28"/>
                  </a:cubicBezTo>
                  <a:cubicBezTo>
                    <a:pt x="36" y="38"/>
                    <a:pt x="36" y="38"/>
                    <a:pt x="36" y="38"/>
                  </a:cubicBezTo>
                  <a:cubicBezTo>
                    <a:pt x="65" y="48"/>
                    <a:pt x="65" y="48"/>
                    <a:pt x="65" y="48"/>
                  </a:cubicBezTo>
                  <a:cubicBezTo>
                    <a:pt x="65" y="48"/>
                    <a:pt x="65" y="48"/>
                    <a:pt x="65" y="48"/>
                  </a:cubicBezTo>
                  <a:cubicBezTo>
                    <a:pt x="35" y="44"/>
                    <a:pt x="35" y="44"/>
                    <a:pt x="35" y="44"/>
                  </a:cubicBezTo>
                  <a:cubicBezTo>
                    <a:pt x="53" y="62"/>
                    <a:pt x="53" y="62"/>
                    <a:pt x="53" y="62"/>
                  </a:cubicBezTo>
                  <a:cubicBezTo>
                    <a:pt x="53" y="62"/>
                    <a:pt x="53" y="62"/>
                    <a:pt x="53" y="62"/>
                  </a:cubicBezTo>
                  <a:cubicBezTo>
                    <a:pt x="31" y="49"/>
                    <a:pt x="31" y="49"/>
                    <a:pt x="31" y="49"/>
                  </a:cubicBezTo>
                  <a:cubicBezTo>
                    <a:pt x="39" y="73"/>
                    <a:pt x="39" y="73"/>
                    <a:pt x="39" y="73"/>
                  </a:cubicBezTo>
                  <a:cubicBezTo>
                    <a:pt x="39" y="73"/>
                    <a:pt x="39" y="73"/>
                    <a:pt x="39" y="73"/>
                  </a:cubicBezTo>
                  <a:cubicBezTo>
                    <a:pt x="26" y="53"/>
                    <a:pt x="26" y="53"/>
                    <a:pt x="26" y="53"/>
                  </a:cubicBezTo>
                  <a:cubicBezTo>
                    <a:pt x="22" y="75"/>
                    <a:pt x="22" y="75"/>
                    <a:pt x="22" y="75"/>
                  </a:cubicBezTo>
                  <a:cubicBezTo>
                    <a:pt x="26" y="75"/>
                    <a:pt x="30" y="75"/>
                    <a:pt x="33" y="75"/>
                  </a:cubicBezTo>
                  <a:cubicBezTo>
                    <a:pt x="48" y="128"/>
                    <a:pt x="48" y="128"/>
                    <a:pt x="48" y="128"/>
                  </a:cubicBezTo>
                  <a:cubicBezTo>
                    <a:pt x="71" y="128"/>
                    <a:pt x="71" y="128"/>
                    <a:pt x="71" y="128"/>
                  </a:cubicBezTo>
                  <a:lnTo>
                    <a:pt x="52" y="7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80" name="Google Shape;1380;p65"/>
            <p:cNvSpPr/>
            <p:nvPr/>
          </p:nvSpPr>
          <p:spPr>
            <a:xfrm>
              <a:off x="5756275" y="4540250"/>
              <a:ext cx="12600" cy="1413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81" name="Google Shape;1381;p65"/>
            <p:cNvSpPr/>
            <p:nvPr/>
          </p:nvSpPr>
          <p:spPr>
            <a:xfrm>
              <a:off x="5795963"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82" name="Google Shape;1382;p65"/>
            <p:cNvSpPr/>
            <p:nvPr/>
          </p:nvSpPr>
          <p:spPr>
            <a:xfrm>
              <a:off x="5868988" y="4545013"/>
              <a:ext cx="44450"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83" name="Google Shape;1383;p65"/>
            <p:cNvSpPr/>
            <p:nvPr/>
          </p:nvSpPr>
          <p:spPr>
            <a:xfrm>
              <a:off x="5927725"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84" name="Google Shape;1384;p65"/>
            <p:cNvSpPr/>
            <p:nvPr/>
          </p:nvSpPr>
          <p:spPr>
            <a:xfrm>
              <a:off x="6007100" y="4578350"/>
              <a:ext cx="41275" cy="103188"/>
            </a:xfrm>
            <a:custGeom>
              <a:avLst/>
              <a:gdLst/>
              <a:ahLst/>
              <a:cxnLst/>
              <a:rect l="l" t="t" r="r" b="b"/>
              <a:pathLst>
                <a:path w="15" h="38" extrusionOk="0">
                  <a:moveTo>
                    <a:pt x="0" y="1"/>
                  </a:moveTo>
                  <a:cubicBezTo>
                    <a:pt x="5" y="1"/>
                    <a:pt x="5" y="1"/>
                    <a:pt x="5" y="1"/>
                  </a:cubicBezTo>
                  <a:cubicBezTo>
                    <a:pt x="5" y="5"/>
                    <a:pt x="5" y="5"/>
                    <a:pt x="5" y="5"/>
                  </a:cubicBezTo>
                  <a:cubicBezTo>
                    <a:pt x="5" y="5"/>
                    <a:pt x="5" y="5"/>
                    <a:pt x="5" y="5"/>
                  </a:cubicBezTo>
                  <a:cubicBezTo>
                    <a:pt x="8" y="1"/>
                    <a:pt x="11" y="0"/>
                    <a:pt x="15" y="0"/>
                  </a:cubicBezTo>
                  <a:cubicBezTo>
                    <a:pt x="15" y="5"/>
                    <a:pt x="15" y="5"/>
                    <a:pt x="15" y="5"/>
                  </a:cubicBezTo>
                  <a:cubicBezTo>
                    <a:pt x="11" y="5"/>
                    <a:pt x="8" y="6"/>
                    <a:pt x="5" y="11"/>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85" name="Google Shape;1385;p65"/>
            <p:cNvSpPr/>
            <p:nvPr/>
          </p:nvSpPr>
          <p:spPr>
            <a:xfrm>
              <a:off x="6061075"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7" y="2"/>
                    <a:pt x="11" y="0"/>
                    <a:pt x="13" y="0"/>
                  </a:cubicBezTo>
                  <a:cubicBezTo>
                    <a:pt x="19" y="0"/>
                    <a:pt x="22" y="3"/>
                    <a:pt x="22" y="10"/>
                  </a:cubicBezTo>
                  <a:cubicBezTo>
                    <a:pt x="22" y="38"/>
                    <a:pt x="22" y="38"/>
                    <a:pt x="22" y="38"/>
                  </a:cubicBezTo>
                  <a:cubicBezTo>
                    <a:pt x="16" y="38"/>
                    <a:pt x="16" y="38"/>
                    <a:pt x="16" y="38"/>
                  </a:cubicBezTo>
                  <a:cubicBezTo>
                    <a:pt x="16" y="10"/>
                    <a:pt x="16" y="10"/>
                    <a:pt x="16" y="10"/>
                  </a:cubicBezTo>
                  <a:cubicBezTo>
                    <a:pt x="16" y="6"/>
                    <a:pt x="15" y="4"/>
                    <a:pt x="12" y="4"/>
                  </a:cubicBezTo>
                  <a:cubicBezTo>
                    <a:pt x="10" y="4"/>
                    <a:pt x="8"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86" name="Google Shape;1386;p65"/>
            <p:cNvSpPr/>
            <p:nvPr/>
          </p:nvSpPr>
          <p:spPr>
            <a:xfrm>
              <a:off x="6142038" y="4578350"/>
              <a:ext cx="65087" cy="106363"/>
            </a:xfrm>
            <a:custGeom>
              <a:avLst/>
              <a:gdLst/>
              <a:ahLst/>
              <a:cxnLst/>
              <a:rect l="l" t="t" r="r" b="b"/>
              <a:pathLst>
                <a:path w="24" h="39" extrusionOk="0">
                  <a:moveTo>
                    <a:pt x="1" y="11"/>
                  </a:moveTo>
                  <a:cubicBezTo>
                    <a:pt x="2" y="5"/>
                    <a:pt x="5" y="0"/>
                    <a:pt x="12" y="0"/>
                  </a:cubicBezTo>
                  <a:cubicBezTo>
                    <a:pt x="19" y="0"/>
                    <a:pt x="23" y="4"/>
                    <a:pt x="23" y="11"/>
                  </a:cubicBezTo>
                  <a:cubicBezTo>
                    <a:pt x="23" y="31"/>
                    <a:pt x="23" y="31"/>
                    <a:pt x="23" y="31"/>
                  </a:cubicBezTo>
                  <a:cubicBezTo>
                    <a:pt x="23" y="35"/>
                    <a:pt x="23" y="37"/>
                    <a:pt x="24" y="38"/>
                  </a:cubicBezTo>
                  <a:cubicBezTo>
                    <a:pt x="18" y="38"/>
                    <a:pt x="18" y="38"/>
                    <a:pt x="18"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5" y="4"/>
                    <a:pt x="12" y="4"/>
                  </a:cubicBezTo>
                  <a:cubicBezTo>
                    <a:pt x="8" y="4"/>
                    <a:pt x="6" y="8"/>
                    <a:pt x="6" y="12"/>
                  </a:cubicBezTo>
                  <a:lnTo>
                    <a:pt x="1" y="11"/>
                  </a:lnTo>
                  <a:close/>
                  <a:moveTo>
                    <a:pt x="18" y="18"/>
                  </a:moveTo>
                  <a:cubicBezTo>
                    <a:pt x="13" y="19"/>
                    <a:pt x="5" y="23"/>
                    <a:pt x="5" y="29"/>
                  </a:cubicBezTo>
                  <a:cubicBezTo>
                    <a:pt x="5" y="32"/>
                    <a:pt x="7" y="34"/>
                    <a:pt x="10" y="34"/>
                  </a:cubicBezTo>
                  <a:cubicBezTo>
                    <a:pt x="13"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87" name="Google Shape;1387;p65"/>
            <p:cNvSpPr/>
            <p:nvPr/>
          </p:nvSpPr>
          <p:spPr>
            <a:xfrm>
              <a:off x="6219825"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1" y="47"/>
                    <a:pt x="14" y="47"/>
                  </a:cubicBezTo>
                  <a:cubicBezTo>
                    <a:pt x="15" y="47"/>
                    <a:pt x="16" y="46"/>
                    <a:pt x="17" y="46"/>
                  </a:cubicBezTo>
                  <a:cubicBezTo>
                    <a:pt x="17" y="50"/>
                    <a:pt x="17" y="50"/>
                    <a:pt x="17" y="50"/>
                  </a:cubicBezTo>
                  <a:cubicBezTo>
                    <a:pt x="15" y="50"/>
                    <a:pt x="14" y="51"/>
                    <a:pt x="12" y="51"/>
                  </a:cubicBezTo>
                  <a:cubicBezTo>
                    <a:pt x="7"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88" name="Google Shape;1388;p65"/>
            <p:cNvSpPr/>
            <p:nvPr/>
          </p:nvSpPr>
          <p:spPr>
            <a:xfrm>
              <a:off x="6284913" y="4540250"/>
              <a:ext cx="12700" cy="141288"/>
            </a:xfrm>
            <a:custGeom>
              <a:avLst/>
              <a:gdLst/>
              <a:ahLst/>
              <a:cxnLst/>
              <a:rect l="l" t="t" r="r" b="b"/>
              <a:pathLst>
                <a:path w="8" h="89" extrusionOk="0">
                  <a:moveTo>
                    <a:pt x="0" y="0"/>
                  </a:moveTo>
                  <a:lnTo>
                    <a:pt x="8" y="0"/>
                  </a:lnTo>
                  <a:lnTo>
                    <a:pt x="8" y="10"/>
                  </a:lnTo>
                  <a:lnTo>
                    <a:pt x="0" y="10"/>
                  </a:lnTo>
                  <a:lnTo>
                    <a:pt x="0" y="0"/>
                  </a:lnTo>
                  <a:close/>
                  <a:moveTo>
                    <a:pt x="0" y="26"/>
                  </a:moveTo>
                  <a:lnTo>
                    <a:pt x="8" y="26"/>
                  </a:lnTo>
                  <a:lnTo>
                    <a:pt x="8" y="89"/>
                  </a:lnTo>
                  <a:lnTo>
                    <a:pt x="0" y="89"/>
                  </a:lnTo>
                  <a:lnTo>
                    <a:pt x="0" y="2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89" name="Google Shape;1389;p65"/>
            <p:cNvSpPr/>
            <p:nvPr/>
          </p:nvSpPr>
          <p:spPr>
            <a:xfrm>
              <a:off x="6319838" y="4578350"/>
              <a:ext cx="60325" cy="106363"/>
            </a:xfrm>
            <a:custGeom>
              <a:avLst/>
              <a:gdLst/>
              <a:ahLst/>
              <a:cxnLst/>
              <a:rect l="l" t="t" r="r" b="b"/>
              <a:pathLst>
                <a:path w="23" h="39" extrusionOk="0">
                  <a:moveTo>
                    <a:pt x="12" y="0"/>
                  </a:moveTo>
                  <a:cubicBezTo>
                    <a:pt x="19" y="0"/>
                    <a:pt x="23" y="6"/>
                    <a:pt x="23" y="19"/>
                  </a:cubicBezTo>
                  <a:cubicBezTo>
                    <a:pt x="23" y="33"/>
                    <a:pt x="19" y="39"/>
                    <a:pt x="12" y="39"/>
                  </a:cubicBezTo>
                  <a:cubicBezTo>
                    <a:pt x="4" y="39"/>
                    <a:pt x="0" y="33"/>
                    <a:pt x="0" y="19"/>
                  </a:cubicBezTo>
                  <a:cubicBezTo>
                    <a:pt x="0" y="6"/>
                    <a:pt x="4" y="0"/>
                    <a:pt x="12" y="0"/>
                  </a:cubicBezTo>
                  <a:close/>
                  <a:moveTo>
                    <a:pt x="12" y="34"/>
                  </a:moveTo>
                  <a:cubicBezTo>
                    <a:pt x="16" y="34"/>
                    <a:pt x="18" y="32"/>
                    <a:pt x="18" y="19"/>
                  </a:cubicBezTo>
                  <a:cubicBezTo>
                    <a:pt x="18" y="7"/>
                    <a:pt x="16" y="4"/>
                    <a:pt x="12" y="4"/>
                  </a:cubicBezTo>
                  <a:cubicBezTo>
                    <a:pt x="7" y="4"/>
                    <a:pt x="5" y="7"/>
                    <a:pt x="5" y="19"/>
                  </a:cubicBezTo>
                  <a:cubicBezTo>
                    <a:pt x="5" y="32"/>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90" name="Google Shape;1390;p65"/>
            <p:cNvSpPr/>
            <p:nvPr/>
          </p:nvSpPr>
          <p:spPr>
            <a:xfrm>
              <a:off x="6402388" y="4578350"/>
              <a:ext cx="55562" cy="103188"/>
            </a:xfrm>
            <a:custGeom>
              <a:avLst/>
              <a:gdLst/>
              <a:ahLst/>
              <a:cxnLst/>
              <a:rect l="l" t="t" r="r" b="b"/>
              <a:pathLst>
                <a:path w="21" h="38" extrusionOk="0">
                  <a:moveTo>
                    <a:pt x="0" y="1"/>
                  </a:moveTo>
                  <a:cubicBezTo>
                    <a:pt x="4" y="1"/>
                    <a:pt x="4" y="1"/>
                    <a:pt x="4" y="1"/>
                  </a:cubicBezTo>
                  <a:cubicBezTo>
                    <a:pt x="4" y="5"/>
                    <a:pt x="4" y="5"/>
                    <a:pt x="4" y="5"/>
                  </a:cubicBezTo>
                  <a:cubicBezTo>
                    <a:pt x="7" y="2"/>
                    <a:pt x="10" y="0"/>
                    <a:pt x="13" y="0"/>
                  </a:cubicBezTo>
                  <a:cubicBezTo>
                    <a:pt x="18" y="0"/>
                    <a:pt x="21" y="3"/>
                    <a:pt x="21" y="10"/>
                  </a:cubicBezTo>
                  <a:cubicBezTo>
                    <a:pt x="21" y="38"/>
                    <a:pt x="21" y="38"/>
                    <a:pt x="21" y="38"/>
                  </a:cubicBezTo>
                  <a:cubicBezTo>
                    <a:pt x="16" y="38"/>
                    <a:pt x="16" y="38"/>
                    <a:pt x="16" y="38"/>
                  </a:cubicBezTo>
                  <a:cubicBezTo>
                    <a:pt x="16" y="10"/>
                    <a:pt x="16" y="10"/>
                    <a:pt x="16" y="10"/>
                  </a:cubicBezTo>
                  <a:cubicBezTo>
                    <a:pt x="16" y="6"/>
                    <a:pt x="15" y="4"/>
                    <a:pt x="12" y="4"/>
                  </a:cubicBezTo>
                  <a:cubicBezTo>
                    <a:pt x="9" y="4"/>
                    <a:pt x="7"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91" name="Google Shape;1391;p65"/>
            <p:cNvSpPr/>
            <p:nvPr/>
          </p:nvSpPr>
          <p:spPr>
            <a:xfrm>
              <a:off x="6480175" y="4578350"/>
              <a:ext cx="63500" cy="106363"/>
            </a:xfrm>
            <a:custGeom>
              <a:avLst/>
              <a:gdLst/>
              <a:ahLst/>
              <a:cxnLst/>
              <a:rect l="l" t="t" r="r" b="b"/>
              <a:pathLst>
                <a:path w="24" h="39" extrusionOk="0">
                  <a:moveTo>
                    <a:pt x="1" y="11"/>
                  </a:moveTo>
                  <a:cubicBezTo>
                    <a:pt x="2" y="5"/>
                    <a:pt x="6" y="0"/>
                    <a:pt x="12" y="0"/>
                  </a:cubicBezTo>
                  <a:cubicBezTo>
                    <a:pt x="19" y="0"/>
                    <a:pt x="23" y="4"/>
                    <a:pt x="23" y="11"/>
                  </a:cubicBezTo>
                  <a:cubicBezTo>
                    <a:pt x="23" y="31"/>
                    <a:pt x="23" y="31"/>
                    <a:pt x="23" y="31"/>
                  </a:cubicBezTo>
                  <a:cubicBezTo>
                    <a:pt x="23" y="35"/>
                    <a:pt x="23" y="37"/>
                    <a:pt x="24" y="38"/>
                  </a:cubicBezTo>
                  <a:cubicBezTo>
                    <a:pt x="19" y="38"/>
                    <a:pt x="19" y="38"/>
                    <a:pt x="19"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6" y="4"/>
                    <a:pt x="13" y="4"/>
                  </a:cubicBezTo>
                  <a:cubicBezTo>
                    <a:pt x="9" y="4"/>
                    <a:pt x="7" y="8"/>
                    <a:pt x="6" y="12"/>
                  </a:cubicBezTo>
                  <a:lnTo>
                    <a:pt x="1" y="11"/>
                  </a:lnTo>
                  <a:close/>
                  <a:moveTo>
                    <a:pt x="18" y="18"/>
                  </a:moveTo>
                  <a:cubicBezTo>
                    <a:pt x="13" y="19"/>
                    <a:pt x="6" y="23"/>
                    <a:pt x="6" y="29"/>
                  </a:cubicBezTo>
                  <a:cubicBezTo>
                    <a:pt x="6" y="32"/>
                    <a:pt x="7" y="34"/>
                    <a:pt x="11" y="34"/>
                  </a:cubicBezTo>
                  <a:cubicBezTo>
                    <a:pt x="14"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92" name="Google Shape;1392;p65"/>
            <p:cNvSpPr/>
            <p:nvPr/>
          </p:nvSpPr>
          <p:spPr>
            <a:xfrm>
              <a:off x="6570663" y="4540250"/>
              <a:ext cx="14400" cy="1413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93" name="Google Shape;1393;p65"/>
            <p:cNvSpPr/>
            <p:nvPr/>
          </p:nvSpPr>
          <p:spPr>
            <a:xfrm>
              <a:off x="6648450" y="4540250"/>
              <a:ext cx="69850" cy="144463"/>
            </a:xfrm>
            <a:custGeom>
              <a:avLst/>
              <a:gdLst/>
              <a:ahLst/>
              <a:cxnLst/>
              <a:rect l="l" t="t" r="r" b="b"/>
              <a:pathLst>
                <a:path w="26" h="53" extrusionOk="0">
                  <a:moveTo>
                    <a:pt x="20" y="14"/>
                  </a:moveTo>
                  <a:cubicBezTo>
                    <a:pt x="20" y="8"/>
                    <a:pt x="18" y="4"/>
                    <a:pt x="12" y="4"/>
                  </a:cubicBezTo>
                  <a:cubicBezTo>
                    <a:pt x="8" y="4"/>
                    <a:pt x="5" y="7"/>
                    <a:pt x="5" y="11"/>
                  </a:cubicBezTo>
                  <a:cubicBezTo>
                    <a:pt x="5" y="23"/>
                    <a:pt x="26" y="23"/>
                    <a:pt x="26" y="39"/>
                  </a:cubicBezTo>
                  <a:cubicBezTo>
                    <a:pt x="26" y="48"/>
                    <a:pt x="21" y="53"/>
                    <a:pt x="13" y="53"/>
                  </a:cubicBezTo>
                  <a:cubicBezTo>
                    <a:pt x="5" y="53"/>
                    <a:pt x="0" y="47"/>
                    <a:pt x="0" y="38"/>
                  </a:cubicBezTo>
                  <a:cubicBezTo>
                    <a:pt x="5" y="38"/>
                    <a:pt x="5" y="38"/>
                    <a:pt x="5" y="38"/>
                  </a:cubicBezTo>
                  <a:cubicBezTo>
                    <a:pt x="5" y="44"/>
                    <a:pt x="8" y="48"/>
                    <a:pt x="13" y="48"/>
                  </a:cubicBezTo>
                  <a:cubicBezTo>
                    <a:pt x="18" y="48"/>
                    <a:pt x="21" y="45"/>
                    <a:pt x="21" y="39"/>
                  </a:cubicBezTo>
                  <a:cubicBezTo>
                    <a:pt x="21" y="28"/>
                    <a:pt x="0" y="26"/>
                    <a:pt x="0" y="12"/>
                  </a:cubicBezTo>
                  <a:cubicBezTo>
                    <a:pt x="0" y="4"/>
                    <a:pt x="5" y="0"/>
                    <a:pt x="13" y="0"/>
                  </a:cubicBezTo>
                  <a:cubicBezTo>
                    <a:pt x="20" y="0"/>
                    <a:pt x="25" y="5"/>
                    <a:pt x="25" y="14"/>
                  </a:cubicBezTo>
                  <a:lnTo>
                    <a:pt x="20"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94" name="Google Shape;1394;p65"/>
            <p:cNvSpPr/>
            <p:nvPr/>
          </p:nvSpPr>
          <p:spPr>
            <a:xfrm>
              <a:off x="6726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2" y="47"/>
                    <a:pt x="14" y="47"/>
                  </a:cubicBezTo>
                  <a:cubicBezTo>
                    <a:pt x="15" y="47"/>
                    <a:pt x="16" y="46"/>
                    <a:pt x="17" y="46"/>
                  </a:cubicBezTo>
                  <a:cubicBezTo>
                    <a:pt x="17" y="50"/>
                    <a:pt x="17" y="50"/>
                    <a:pt x="17" y="50"/>
                  </a:cubicBezTo>
                  <a:cubicBezTo>
                    <a:pt x="16" y="50"/>
                    <a:pt x="15" y="51"/>
                    <a:pt x="12"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95" name="Google Shape;1395;p65"/>
            <p:cNvSpPr/>
            <p:nvPr/>
          </p:nvSpPr>
          <p:spPr>
            <a:xfrm>
              <a:off x="6794500" y="4581525"/>
              <a:ext cx="55562" cy="103188"/>
            </a:xfrm>
            <a:custGeom>
              <a:avLst/>
              <a:gdLst/>
              <a:ahLst/>
              <a:cxnLst/>
              <a:rect l="l" t="t" r="r" b="b"/>
              <a:pathLst>
                <a:path w="21" h="38" extrusionOk="0">
                  <a:moveTo>
                    <a:pt x="21" y="37"/>
                  </a:moveTo>
                  <a:cubicBezTo>
                    <a:pt x="16" y="37"/>
                    <a:pt x="16" y="37"/>
                    <a:pt x="16" y="37"/>
                  </a:cubicBezTo>
                  <a:cubicBezTo>
                    <a:pt x="16" y="33"/>
                    <a:pt x="16" y="33"/>
                    <a:pt x="16" y="33"/>
                  </a:cubicBezTo>
                  <a:cubicBezTo>
                    <a:pt x="14" y="35"/>
                    <a:pt x="10" y="38"/>
                    <a:pt x="8" y="38"/>
                  </a:cubicBezTo>
                  <a:cubicBezTo>
                    <a:pt x="3" y="38"/>
                    <a:pt x="0" y="35"/>
                    <a:pt x="0" y="28"/>
                  </a:cubicBezTo>
                  <a:cubicBezTo>
                    <a:pt x="0" y="0"/>
                    <a:pt x="0" y="0"/>
                    <a:pt x="0" y="0"/>
                  </a:cubicBezTo>
                  <a:cubicBezTo>
                    <a:pt x="5" y="0"/>
                    <a:pt x="5" y="0"/>
                    <a:pt x="5" y="0"/>
                  </a:cubicBezTo>
                  <a:cubicBezTo>
                    <a:pt x="5" y="27"/>
                    <a:pt x="5" y="27"/>
                    <a:pt x="5" y="27"/>
                  </a:cubicBezTo>
                  <a:cubicBezTo>
                    <a:pt x="5" y="31"/>
                    <a:pt x="6" y="33"/>
                    <a:pt x="9" y="33"/>
                  </a:cubicBezTo>
                  <a:cubicBezTo>
                    <a:pt x="11" y="33"/>
                    <a:pt x="14" y="32"/>
                    <a:pt x="16" y="29"/>
                  </a:cubicBezTo>
                  <a:cubicBezTo>
                    <a:pt x="16" y="0"/>
                    <a:pt x="16" y="0"/>
                    <a:pt x="16" y="0"/>
                  </a:cubicBezTo>
                  <a:cubicBezTo>
                    <a:pt x="21" y="0"/>
                    <a:pt x="21" y="0"/>
                    <a:pt x="21" y="0"/>
                  </a:cubicBezTo>
                  <a:lnTo>
                    <a:pt x="21" y="3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96" name="Google Shape;1396;p65"/>
            <p:cNvSpPr/>
            <p:nvPr/>
          </p:nvSpPr>
          <p:spPr>
            <a:xfrm>
              <a:off x="6873875" y="4540250"/>
              <a:ext cx="61912" cy="144463"/>
            </a:xfrm>
            <a:custGeom>
              <a:avLst/>
              <a:gdLst/>
              <a:ahLst/>
              <a:cxnLst/>
              <a:rect l="l" t="t" r="r" b="b"/>
              <a:pathLst>
                <a:path w="23" h="53" extrusionOk="0">
                  <a:moveTo>
                    <a:pt x="18" y="48"/>
                  </a:moveTo>
                  <a:cubicBezTo>
                    <a:pt x="18" y="48"/>
                    <a:pt x="18" y="48"/>
                    <a:pt x="18" y="48"/>
                  </a:cubicBezTo>
                  <a:cubicBezTo>
                    <a:pt x="16" y="51"/>
                    <a:pt x="13" y="53"/>
                    <a:pt x="10" y="53"/>
                  </a:cubicBezTo>
                  <a:cubicBezTo>
                    <a:pt x="4" y="53"/>
                    <a:pt x="0" y="48"/>
                    <a:pt x="0" y="33"/>
                  </a:cubicBezTo>
                  <a:cubicBezTo>
                    <a:pt x="0" y="19"/>
                    <a:pt x="4" y="14"/>
                    <a:pt x="10" y="14"/>
                  </a:cubicBezTo>
                  <a:cubicBezTo>
                    <a:pt x="13" y="14"/>
                    <a:pt x="15" y="16"/>
                    <a:pt x="17" y="18"/>
                  </a:cubicBezTo>
                  <a:cubicBezTo>
                    <a:pt x="17" y="0"/>
                    <a:pt x="17" y="0"/>
                    <a:pt x="17" y="0"/>
                  </a:cubicBezTo>
                  <a:cubicBezTo>
                    <a:pt x="22" y="0"/>
                    <a:pt x="22" y="0"/>
                    <a:pt x="22" y="0"/>
                  </a:cubicBezTo>
                  <a:cubicBezTo>
                    <a:pt x="22" y="42"/>
                    <a:pt x="22" y="42"/>
                    <a:pt x="22" y="42"/>
                  </a:cubicBezTo>
                  <a:cubicBezTo>
                    <a:pt x="22" y="47"/>
                    <a:pt x="22" y="50"/>
                    <a:pt x="23" y="52"/>
                  </a:cubicBezTo>
                  <a:cubicBezTo>
                    <a:pt x="18" y="52"/>
                    <a:pt x="18" y="52"/>
                    <a:pt x="18" y="52"/>
                  </a:cubicBezTo>
                  <a:lnTo>
                    <a:pt x="18" y="48"/>
                  </a:lnTo>
                  <a:close/>
                  <a:moveTo>
                    <a:pt x="17" y="22"/>
                  </a:moveTo>
                  <a:cubicBezTo>
                    <a:pt x="16" y="20"/>
                    <a:pt x="14" y="18"/>
                    <a:pt x="11" y="18"/>
                  </a:cubicBezTo>
                  <a:cubicBezTo>
                    <a:pt x="7" y="18"/>
                    <a:pt x="5" y="22"/>
                    <a:pt x="5" y="33"/>
                  </a:cubicBezTo>
                  <a:cubicBezTo>
                    <a:pt x="5" y="45"/>
                    <a:pt x="7" y="48"/>
                    <a:pt x="12" y="48"/>
                  </a:cubicBezTo>
                  <a:cubicBezTo>
                    <a:pt x="13" y="48"/>
                    <a:pt x="15" y="47"/>
                    <a:pt x="17" y="45"/>
                  </a:cubicBezTo>
                  <a:lnTo>
                    <a:pt x="17" y="2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97" name="Google Shape;1397;p65"/>
            <p:cNvSpPr/>
            <p:nvPr/>
          </p:nvSpPr>
          <p:spPr>
            <a:xfrm>
              <a:off x="6954838"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98" name="Google Shape;1398;p65"/>
            <p:cNvSpPr/>
            <p:nvPr/>
          </p:nvSpPr>
          <p:spPr>
            <a:xfrm>
              <a:off x="7035800"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399" name="Google Shape;1399;p65"/>
            <p:cNvSpPr/>
            <p:nvPr/>
          </p:nvSpPr>
          <p:spPr>
            <a:xfrm>
              <a:off x="7107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00" name="Google Shape;1400;p65"/>
            <p:cNvSpPr/>
            <p:nvPr/>
          </p:nvSpPr>
          <p:spPr>
            <a:xfrm>
              <a:off x="7165975" y="4578350"/>
              <a:ext cx="60325" cy="106363"/>
            </a:xfrm>
            <a:custGeom>
              <a:avLst/>
              <a:gdLst/>
              <a:ahLst/>
              <a:cxnLst/>
              <a:rect l="l" t="t" r="r" b="b"/>
              <a:pathLst>
                <a:path w="22" h="39" extrusionOk="0">
                  <a:moveTo>
                    <a:pt x="17" y="10"/>
                  </a:moveTo>
                  <a:cubicBezTo>
                    <a:pt x="16" y="7"/>
                    <a:pt x="15" y="4"/>
                    <a:pt x="11" y="4"/>
                  </a:cubicBezTo>
                  <a:cubicBezTo>
                    <a:pt x="8" y="4"/>
                    <a:pt x="7" y="6"/>
                    <a:pt x="7" y="9"/>
                  </a:cubicBezTo>
                  <a:cubicBezTo>
                    <a:pt x="7" y="16"/>
                    <a:pt x="22" y="17"/>
                    <a:pt x="22" y="28"/>
                  </a:cubicBezTo>
                  <a:cubicBezTo>
                    <a:pt x="22" y="34"/>
                    <a:pt x="18" y="39"/>
                    <a:pt x="12" y="39"/>
                  </a:cubicBezTo>
                  <a:cubicBezTo>
                    <a:pt x="6" y="39"/>
                    <a:pt x="2" y="35"/>
                    <a:pt x="0" y="29"/>
                  </a:cubicBezTo>
                  <a:cubicBezTo>
                    <a:pt x="5" y="28"/>
                    <a:pt x="5" y="28"/>
                    <a:pt x="5" y="28"/>
                  </a:cubicBezTo>
                  <a:cubicBezTo>
                    <a:pt x="6" y="31"/>
                    <a:pt x="8" y="34"/>
                    <a:pt x="12" y="34"/>
                  </a:cubicBezTo>
                  <a:cubicBezTo>
                    <a:pt x="15" y="34"/>
                    <a:pt x="17" y="32"/>
                    <a:pt x="17" y="29"/>
                  </a:cubicBezTo>
                  <a:cubicBezTo>
                    <a:pt x="17" y="20"/>
                    <a:pt x="2" y="20"/>
                    <a:pt x="2" y="9"/>
                  </a:cubicBezTo>
                  <a:cubicBezTo>
                    <a:pt x="2" y="4"/>
                    <a:pt x="6" y="0"/>
                    <a:pt x="11" y="0"/>
                  </a:cubicBezTo>
                  <a:cubicBezTo>
                    <a:pt x="17" y="0"/>
                    <a:pt x="20" y="3"/>
                    <a:pt x="21" y="9"/>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01" name="Google Shape;1401;p65"/>
            <p:cNvSpPr/>
            <p:nvPr/>
          </p:nvSpPr>
          <p:spPr>
            <a:xfrm>
              <a:off x="5756275" y="4783138"/>
              <a:ext cx="61912" cy="103188"/>
            </a:xfrm>
            <a:custGeom>
              <a:avLst/>
              <a:gdLst/>
              <a:ahLst/>
              <a:cxnLst/>
              <a:rect l="l" t="t" r="r" b="b"/>
              <a:pathLst>
                <a:path w="23" h="38" extrusionOk="0">
                  <a:moveTo>
                    <a:pt x="1" y="10"/>
                  </a:moveTo>
                  <a:cubicBezTo>
                    <a:pt x="2" y="5"/>
                    <a:pt x="5" y="0"/>
                    <a:pt x="12" y="0"/>
                  </a:cubicBezTo>
                  <a:cubicBezTo>
                    <a:pt x="19"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4"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02" name="Google Shape;1402;p65"/>
            <p:cNvSpPr/>
            <p:nvPr/>
          </p:nvSpPr>
          <p:spPr>
            <a:xfrm>
              <a:off x="5843588" y="4783138"/>
              <a:ext cx="57150" cy="101600"/>
            </a:xfrm>
            <a:custGeom>
              <a:avLst/>
              <a:gdLst/>
              <a:ahLst/>
              <a:cxnLst/>
              <a:rect l="l" t="t" r="r" b="b"/>
              <a:pathLst>
                <a:path w="21" h="37" extrusionOk="0">
                  <a:moveTo>
                    <a:pt x="0" y="0"/>
                  </a:moveTo>
                  <a:cubicBezTo>
                    <a:pt x="5" y="0"/>
                    <a:pt x="5" y="0"/>
                    <a:pt x="5" y="0"/>
                  </a:cubicBezTo>
                  <a:cubicBezTo>
                    <a:pt x="5" y="4"/>
                    <a:pt x="5" y="4"/>
                    <a:pt x="5" y="4"/>
                  </a:cubicBezTo>
                  <a:cubicBezTo>
                    <a:pt x="7" y="2"/>
                    <a:pt x="11" y="0"/>
                    <a:pt x="13" y="0"/>
                  </a:cubicBezTo>
                  <a:cubicBezTo>
                    <a:pt x="18" y="0"/>
                    <a:pt x="21" y="2"/>
                    <a:pt x="21" y="9"/>
                  </a:cubicBezTo>
                  <a:cubicBezTo>
                    <a:pt x="21" y="37"/>
                    <a:pt x="21" y="37"/>
                    <a:pt x="21" y="37"/>
                  </a:cubicBezTo>
                  <a:cubicBezTo>
                    <a:pt x="16" y="37"/>
                    <a:pt x="16" y="37"/>
                    <a:pt x="16" y="37"/>
                  </a:cubicBezTo>
                  <a:cubicBezTo>
                    <a:pt x="16" y="10"/>
                    <a:pt x="16" y="10"/>
                    <a:pt x="16" y="10"/>
                  </a:cubicBezTo>
                  <a:cubicBezTo>
                    <a:pt x="16" y="6"/>
                    <a:pt x="15" y="4"/>
                    <a:pt x="12" y="4"/>
                  </a:cubicBezTo>
                  <a:cubicBezTo>
                    <a:pt x="10" y="4"/>
                    <a:pt x="7" y="6"/>
                    <a:pt x="5" y="8"/>
                  </a:cubicBezTo>
                  <a:cubicBezTo>
                    <a:pt x="5" y="37"/>
                    <a:pt x="5" y="37"/>
                    <a:pt x="5"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03" name="Google Shape;1403;p65"/>
            <p:cNvSpPr/>
            <p:nvPr/>
          </p:nvSpPr>
          <p:spPr>
            <a:xfrm>
              <a:off x="5924550" y="4745038"/>
              <a:ext cx="61912" cy="141288"/>
            </a:xfrm>
            <a:custGeom>
              <a:avLst/>
              <a:gdLst/>
              <a:ahLst/>
              <a:cxnLst/>
              <a:rect l="l" t="t" r="r" b="b"/>
              <a:pathLst>
                <a:path w="23" h="52" extrusionOk="0">
                  <a:moveTo>
                    <a:pt x="18" y="48"/>
                  </a:moveTo>
                  <a:cubicBezTo>
                    <a:pt x="18" y="48"/>
                    <a:pt x="18" y="48"/>
                    <a:pt x="18" y="48"/>
                  </a:cubicBezTo>
                  <a:cubicBezTo>
                    <a:pt x="16" y="50"/>
                    <a:pt x="14" y="52"/>
                    <a:pt x="11" y="52"/>
                  </a:cubicBezTo>
                  <a:cubicBezTo>
                    <a:pt x="5" y="52"/>
                    <a:pt x="0" y="47"/>
                    <a:pt x="0" y="33"/>
                  </a:cubicBezTo>
                  <a:cubicBezTo>
                    <a:pt x="0" y="19"/>
                    <a:pt x="5" y="14"/>
                    <a:pt x="11" y="14"/>
                  </a:cubicBezTo>
                  <a:cubicBezTo>
                    <a:pt x="13" y="14"/>
                    <a:pt x="16" y="15"/>
                    <a:pt x="17" y="17"/>
                  </a:cubicBezTo>
                  <a:cubicBezTo>
                    <a:pt x="17" y="0"/>
                    <a:pt x="17" y="0"/>
                    <a:pt x="17" y="0"/>
                  </a:cubicBezTo>
                  <a:cubicBezTo>
                    <a:pt x="23" y="0"/>
                    <a:pt x="23" y="0"/>
                    <a:pt x="23" y="0"/>
                  </a:cubicBezTo>
                  <a:cubicBezTo>
                    <a:pt x="23" y="41"/>
                    <a:pt x="23" y="41"/>
                    <a:pt x="23" y="41"/>
                  </a:cubicBezTo>
                  <a:cubicBezTo>
                    <a:pt x="23" y="46"/>
                    <a:pt x="23" y="49"/>
                    <a:pt x="23" y="51"/>
                  </a:cubicBezTo>
                  <a:cubicBezTo>
                    <a:pt x="19" y="51"/>
                    <a:pt x="19" y="51"/>
                    <a:pt x="19" y="51"/>
                  </a:cubicBezTo>
                  <a:lnTo>
                    <a:pt x="18" y="48"/>
                  </a:lnTo>
                  <a:close/>
                  <a:moveTo>
                    <a:pt x="17" y="21"/>
                  </a:moveTo>
                  <a:cubicBezTo>
                    <a:pt x="16" y="20"/>
                    <a:pt x="14" y="18"/>
                    <a:pt x="12" y="18"/>
                  </a:cubicBezTo>
                  <a:cubicBezTo>
                    <a:pt x="8" y="18"/>
                    <a:pt x="5" y="21"/>
                    <a:pt x="5" y="33"/>
                  </a:cubicBezTo>
                  <a:cubicBezTo>
                    <a:pt x="5" y="44"/>
                    <a:pt x="8" y="48"/>
                    <a:pt x="12" y="48"/>
                  </a:cubicBezTo>
                  <a:cubicBezTo>
                    <a:pt x="14" y="48"/>
                    <a:pt x="16" y="46"/>
                    <a:pt x="17" y="44"/>
                  </a:cubicBezTo>
                  <a:lnTo>
                    <a:pt x="17" y="2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04" name="Google Shape;1404;p65"/>
            <p:cNvSpPr/>
            <p:nvPr/>
          </p:nvSpPr>
          <p:spPr>
            <a:xfrm>
              <a:off x="6048375" y="4741863"/>
              <a:ext cx="71437" cy="144463"/>
            </a:xfrm>
            <a:custGeom>
              <a:avLst/>
              <a:gdLst/>
              <a:ahLst/>
              <a:cxnLst/>
              <a:rect l="l" t="t" r="r" b="b"/>
              <a:pathLst>
                <a:path w="27" h="53" extrusionOk="0">
                  <a:moveTo>
                    <a:pt x="21" y="14"/>
                  </a:moveTo>
                  <a:cubicBezTo>
                    <a:pt x="21" y="9"/>
                    <a:pt x="18" y="5"/>
                    <a:pt x="13" y="5"/>
                  </a:cubicBezTo>
                  <a:cubicBezTo>
                    <a:pt x="9" y="5"/>
                    <a:pt x="6" y="8"/>
                    <a:pt x="6" y="12"/>
                  </a:cubicBezTo>
                  <a:cubicBezTo>
                    <a:pt x="6" y="23"/>
                    <a:pt x="27" y="23"/>
                    <a:pt x="27" y="40"/>
                  </a:cubicBezTo>
                  <a:cubicBezTo>
                    <a:pt x="27" y="48"/>
                    <a:pt x="22" y="53"/>
                    <a:pt x="13" y="53"/>
                  </a:cubicBezTo>
                  <a:cubicBezTo>
                    <a:pt x="5" y="53"/>
                    <a:pt x="1" y="47"/>
                    <a:pt x="0" y="39"/>
                  </a:cubicBezTo>
                  <a:cubicBezTo>
                    <a:pt x="6" y="39"/>
                    <a:pt x="6" y="39"/>
                    <a:pt x="6" y="39"/>
                  </a:cubicBezTo>
                  <a:cubicBezTo>
                    <a:pt x="6" y="45"/>
                    <a:pt x="9" y="48"/>
                    <a:pt x="14" y="48"/>
                  </a:cubicBezTo>
                  <a:cubicBezTo>
                    <a:pt x="19" y="48"/>
                    <a:pt x="22" y="45"/>
                    <a:pt x="22" y="40"/>
                  </a:cubicBezTo>
                  <a:cubicBezTo>
                    <a:pt x="22" y="28"/>
                    <a:pt x="1" y="27"/>
                    <a:pt x="1" y="12"/>
                  </a:cubicBezTo>
                  <a:cubicBezTo>
                    <a:pt x="1" y="5"/>
                    <a:pt x="6" y="0"/>
                    <a:pt x="13" y="0"/>
                  </a:cubicBezTo>
                  <a:cubicBezTo>
                    <a:pt x="21" y="0"/>
                    <a:pt x="26" y="5"/>
                    <a:pt x="26" y="14"/>
                  </a:cubicBezTo>
                  <a:lnTo>
                    <a:pt x="21"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05" name="Google Shape;1405;p65"/>
            <p:cNvSpPr/>
            <p:nvPr/>
          </p:nvSpPr>
          <p:spPr>
            <a:xfrm>
              <a:off x="6134100" y="4783138"/>
              <a:ext cx="58737" cy="103188"/>
            </a:xfrm>
            <a:custGeom>
              <a:avLst/>
              <a:gdLst/>
              <a:ahLst/>
              <a:cxnLst/>
              <a:rect l="l" t="t" r="r" b="b"/>
              <a:pathLst>
                <a:path w="22" h="38" extrusionOk="0">
                  <a:moveTo>
                    <a:pt x="17" y="11"/>
                  </a:moveTo>
                  <a:cubicBezTo>
                    <a:pt x="17" y="6"/>
                    <a:pt x="14" y="4"/>
                    <a:pt x="11" y="4"/>
                  </a:cubicBezTo>
                  <a:cubicBezTo>
                    <a:pt x="7" y="4"/>
                    <a:pt x="5" y="7"/>
                    <a:pt x="5" y="19"/>
                  </a:cubicBezTo>
                  <a:cubicBezTo>
                    <a:pt x="5" y="31"/>
                    <a:pt x="7" y="34"/>
                    <a:pt x="11" y="34"/>
                  </a:cubicBezTo>
                  <a:cubicBezTo>
                    <a:pt x="15" y="34"/>
                    <a:pt x="16" y="32"/>
                    <a:pt x="17" y="26"/>
                  </a:cubicBezTo>
                  <a:cubicBezTo>
                    <a:pt x="22" y="26"/>
                    <a:pt x="22" y="26"/>
                    <a:pt x="22" y="26"/>
                  </a:cubicBezTo>
                  <a:cubicBezTo>
                    <a:pt x="21" y="33"/>
                    <a:pt x="18" y="38"/>
                    <a:pt x="11" y="38"/>
                  </a:cubicBezTo>
                  <a:cubicBezTo>
                    <a:pt x="3" y="38"/>
                    <a:pt x="0" y="32"/>
                    <a:pt x="0" y="19"/>
                  </a:cubicBezTo>
                  <a:cubicBezTo>
                    <a:pt x="0" y="5"/>
                    <a:pt x="3" y="0"/>
                    <a:pt x="11" y="0"/>
                  </a:cubicBezTo>
                  <a:cubicBezTo>
                    <a:pt x="18" y="0"/>
                    <a:pt x="21" y="4"/>
                    <a:pt x="22" y="11"/>
                  </a:cubicBezTo>
                  <a:lnTo>
                    <a:pt x="17" y="1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06" name="Google Shape;1406;p65"/>
            <p:cNvSpPr/>
            <p:nvPr/>
          </p:nvSpPr>
          <p:spPr>
            <a:xfrm>
              <a:off x="6215063" y="4745038"/>
              <a:ext cx="58737" cy="139700"/>
            </a:xfrm>
            <a:custGeom>
              <a:avLst/>
              <a:gdLst/>
              <a:ahLst/>
              <a:cxnLst/>
              <a:rect l="l" t="t" r="r" b="b"/>
              <a:pathLst>
                <a:path w="22" h="51" extrusionOk="0">
                  <a:moveTo>
                    <a:pt x="0" y="0"/>
                  </a:moveTo>
                  <a:cubicBezTo>
                    <a:pt x="5" y="0"/>
                    <a:pt x="5" y="0"/>
                    <a:pt x="5" y="0"/>
                  </a:cubicBezTo>
                  <a:cubicBezTo>
                    <a:pt x="5" y="18"/>
                    <a:pt x="5" y="18"/>
                    <a:pt x="5" y="18"/>
                  </a:cubicBezTo>
                  <a:cubicBezTo>
                    <a:pt x="8" y="16"/>
                    <a:pt x="11" y="14"/>
                    <a:pt x="14" y="14"/>
                  </a:cubicBezTo>
                  <a:cubicBezTo>
                    <a:pt x="19" y="14"/>
                    <a:pt x="22" y="16"/>
                    <a:pt x="22" y="23"/>
                  </a:cubicBezTo>
                  <a:cubicBezTo>
                    <a:pt x="22" y="51"/>
                    <a:pt x="22" y="51"/>
                    <a:pt x="22" y="51"/>
                  </a:cubicBezTo>
                  <a:cubicBezTo>
                    <a:pt x="17" y="51"/>
                    <a:pt x="17" y="51"/>
                    <a:pt x="17" y="51"/>
                  </a:cubicBezTo>
                  <a:cubicBezTo>
                    <a:pt x="17" y="24"/>
                    <a:pt x="17" y="24"/>
                    <a:pt x="17" y="24"/>
                  </a:cubicBezTo>
                  <a:cubicBezTo>
                    <a:pt x="17" y="20"/>
                    <a:pt x="15" y="18"/>
                    <a:pt x="12" y="18"/>
                  </a:cubicBezTo>
                  <a:cubicBezTo>
                    <a:pt x="10" y="18"/>
                    <a:pt x="8" y="20"/>
                    <a:pt x="5" y="22"/>
                  </a:cubicBezTo>
                  <a:cubicBezTo>
                    <a:pt x="5" y="51"/>
                    <a:pt x="5" y="51"/>
                    <a:pt x="5" y="51"/>
                  </a:cubicBezTo>
                  <a:cubicBezTo>
                    <a:pt x="0" y="51"/>
                    <a:pt x="0" y="51"/>
                    <a:pt x="0" y="51"/>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07" name="Google Shape;1407;p65"/>
            <p:cNvSpPr/>
            <p:nvPr/>
          </p:nvSpPr>
          <p:spPr>
            <a:xfrm>
              <a:off x="6292850" y="4783138"/>
              <a:ext cx="60325" cy="103188"/>
            </a:xfrm>
            <a:custGeom>
              <a:avLst/>
              <a:gdLst/>
              <a:ahLst/>
              <a:cxnLst/>
              <a:rect l="l" t="t" r="r" b="b"/>
              <a:pathLst>
                <a:path w="23" h="38" extrusionOk="0">
                  <a:moveTo>
                    <a:pt x="12" y="0"/>
                  </a:moveTo>
                  <a:cubicBezTo>
                    <a:pt x="19" y="0"/>
                    <a:pt x="23" y="5"/>
                    <a:pt x="23" y="19"/>
                  </a:cubicBezTo>
                  <a:cubicBezTo>
                    <a:pt x="23" y="32"/>
                    <a:pt x="19" y="38"/>
                    <a:pt x="12" y="38"/>
                  </a:cubicBezTo>
                  <a:cubicBezTo>
                    <a:pt x="4" y="38"/>
                    <a:pt x="0" y="32"/>
                    <a:pt x="0" y="19"/>
                  </a:cubicBezTo>
                  <a:cubicBezTo>
                    <a:pt x="0" y="5"/>
                    <a:pt x="4" y="0"/>
                    <a:pt x="12" y="0"/>
                  </a:cubicBezTo>
                  <a:close/>
                  <a:moveTo>
                    <a:pt x="12" y="34"/>
                  </a:moveTo>
                  <a:cubicBezTo>
                    <a:pt x="16" y="34"/>
                    <a:pt x="18" y="31"/>
                    <a:pt x="18" y="19"/>
                  </a:cubicBezTo>
                  <a:cubicBezTo>
                    <a:pt x="18" y="7"/>
                    <a:pt x="16" y="4"/>
                    <a:pt x="12" y="4"/>
                  </a:cubicBezTo>
                  <a:cubicBezTo>
                    <a:pt x="7" y="4"/>
                    <a:pt x="5" y="7"/>
                    <a:pt x="5" y="19"/>
                  </a:cubicBezTo>
                  <a:cubicBezTo>
                    <a:pt x="5" y="31"/>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08" name="Google Shape;1408;p65"/>
            <p:cNvSpPr/>
            <p:nvPr/>
          </p:nvSpPr>
          <p:spPr>
            <a:xfrm>
              <a:off x="6375400" y="4745038"/>
              <a:ext cx="12600" cy="1398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09" name="Google Shape;1409;p65"/>
            <p:cNvSpPr/>
            <p:nvPr/>
          </p:nvSpPr>
          <p:spPr>
            <a:xfrm>
              <a:off x="6413500" y="4783138"/>
              <a:ext cx="61912" cy="103188"/>
            </a:xfrm>
            <a:custGeom>
              <a:avLst/>
              <a:gdLst/>
              <a:ahLst/>
              <a:cxnLst/>
              <a:rect l="l" t="t" r="r" b="b"/>
              <a:pathLst>
                <a:path w="23" h="38" extrusionOk="0">
                  <a:moveTo>
                    <a:pt x="1" y="10"/>
                  </a:moveTo>
                  <a:cubicBezTo>
                    <a:pt x="2" y="5"/>
                    <a:pt x="5" y="0"/>
                    <a:pt x="12" y="0"/>
                  </a:cubicBezTo>
                  <a:cubicBezTo>
                    <a:pt x="18"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3"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10" name="Google Shape;1410;p65"/>
            <p:cNvSpPr/>
            <p:nvPr/>
          </p:nvSpPr>
          <p:spPr>
            <a:xfrm>
              <a:off x="6499225" y="4783138"/>
              <a:ext cx="39687" cy="101600"/>
            </a:xfrm>
            <a:custGeom>
              <a:avLst/>
              <a:gdLst/>
              <a:ahLst/>
              <a:cxnLst/>
              <a:rect l="l" t="t" r="r" b="b"/>
              <a:pathLst>
                <a:path w="15" h="37" extrusionOk="0">
                  <a:moveTo>
                    <a:pt x="0" y="0"/>
                  </a:moveTo>
                  <a:cubicBezTo>
                    <a:pt x="6" y="0"/>
                    <a:pt x="6" y="0"/>
                    <a:pt x="6" y="0"/>
                  </a:cubicBezTo>
                  <a:cubicBezTo>
                    <a:pt x="6" y="5"/>
                    <a:pt x="6" y="5"/>
                    <a:pt x="6" y="5"/>
                  </a:cubicBezTo>
                  <a:cubicBezTo>
                    <a:pt x="6" y="5"/>
                    <a:pt x="6" y="5"/>
                    <a:pt x="6" y="5"/>
                  </a:cubicBezTo>
                  <a:cubicBezTo>
                    <a:pt x="9" y="0"/>
                    <a:pt x="11" y="0"/>
                    <a:pt x="15" y="0"/>
                  </a:cubicBezTo>
                  <a:cubicBezTo>
                    <a:pt x="15" y="4"/>
                    <a:pt x="15" y="4"/>
                    <a:pt x="15" y="4"/>
                  </a:cubicBezTo>
                  <a:cubicBezTo>
                    <a:pt x="11" y="4"/>
                    <a:pt x="8" y="6"/>
                    <a:pt x="6" y="11"/>
                  </a:cubicBezTo>
                  <a:cubicBezTo>
                    <a:pt x="6" y="37"/>
                    <a:pt x="6" y="37"/>
                    <a:pt x="6"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11" name="Google Shape;1411;p65"/>
            <p:cNvSpPr/>
            <p:nvPr/>
          </p:nvSpPr>
          <p:spPr>
            <a:xfrm>
              <a:off x="6546850" y="4783138"/>
              <a:ext cx="58737" cy="103188"/>
            </a:xfrm>
            <a:custGeom>
              <a:avLst/>
              <a:gdLst/>
              <a:ahLst/>
              <a:cxnLst/>
              <a:rect l="l" t="t" r="r" b="b"/>
              <a:pathLst>
                <a:path w="22" h="38" extrusionOk="0">
                  <a:moveTo>
                    <a:pt x="17" y="10"/>
                  </a:moveTo>
                  <a:cubicBezTo>
                    <a:pt x="16" y="6"/>
                    <a:pt x="15" y="4"/>
                    <a:pt x="11" y="4"/>
                  </a:cubicBezTo>
                  <a:cubicBezTo>
                    <a:pt x="8" y="4"/>
                    <a:pt x="6" y="6"/>
                    <a:pt x="6" y="8"/>
                  </a:cubicBezTo>
                  <a:cubicBezTo>
                    <a:pt x="6" y="16"/>
                    <a:pt x="22" y="16"/>
                    <a:pt x="22" y="28"/>
                  </a:cubicBezTo>
                  <a:cubicBezTo>
                    <a:pt x="22" y="34"/>
                    <a:pt x="18" y="38"/>
                    <a:pt x="12" y="38"/>
                  </a:cubicBezTo>
                  <a:cubicBezTo>
                    <a:pt x="5" y="38"/>
                    <a:pt x="2" y="34"/>
                    <a:pt x="0" y="28"/>
                  </a:cubicBezTo>
                  <a:cubicBezTo>
                    <a:pt x="5" y="27"/>
                    <a:pt x="5" y="27"/>
                    <a:pt x="5" y="27"/>
                  </a:cubicBezTo>
                  <a:cubicBezTo>
                    <a:pt x="6" y="31"/>
                    <a:pt x="8" y="34"/>
                    <a:pt x="12" y="34"/>
                  </a:cubicBezTo>
                  <a:cubicBezTo>
                    <a:pt x="15" y="34"/>
                    <a:pt x="17" y="31"/>
                    <a:pt x="17" y="28"/>
                  </a:cubicBezTo>
                  <a:cubicBezTo>
                    <a:pt x="17" y="20"/>
                    <a:pt x="1" y="19"/>
                    <a:pt x="1" y="9"/>
                  </a:cubicBezTo>
                  <a:cubicBezTo>
                    <a:pt x="1" y="4"/>
                    <a:pt x="5" y="0"/>
                    <a:pt x="11" y="0"/>
                  </a:cubicBezTo>
                  <a:cubicBezTo>
                    <a:pt x="17" y="0"/>
                    <a:pt x="20" y="3"/>
                    <a:pt x="21" y="8"/>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grpSp>
      <p:sp>
        <p:nvSpPr>
          <p:cNvPr id="1412" name="Google Shape;1412;p65"/>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lvl1pPr marL="0" lvl="0" indent="0" algn="r" rtl="0">
              <a:spcBef>
                <a:spcPts val="0"/>
              </a:spcBef>
              <a:buNone/>
              <a:defRPr sz="1000" b="0">
                <a:solidFill>
                  <a:schemeClr val="dk2"/>
                </a:solidFill>
                <a:latin typeface="Lato"/>
                <a:ea typeface="Lato"/>
                <a:cs typeface="Lato"/>
                <a:sym typeface="Lato"/>
              </a:defRPr>
            </a:lvl1pPr>
            <a:lvl2pPr marL="0" lvl="1" indent="0" algn="r" rtl="0">
              <a:spcBef>
                <a:spcPts val="0"/>
              </a:spcBef>
              <a:buNone/>
              <a:defRPr sz="1000" b="0">
                <a:solidFill>
                  <a:schemeClr val="dk2"/>
                </a:solidFill>
                <a:latin typeface="Lato"/>
                <a:ea typeface="Lato"/>
                <a:cs typeface="Lato"/>
                <a:sym typeface="Lato"/>
              </a:defRPr>
            </a:lvl2pPr>
            <a:lvl3pPr marL="0" lvl="2" indent="0" algn="r" rtl="0">
              <a:spcBef>
                <a:spcPts val="0"/>
              </a:spcBef>
              <a:buNone/>
              <a:defRPr sz="1000" b="0">
                <a:solidFill>
                  <a:schemeClr val="dk2"/>
                </a:solidFill>
                <a:latin typeface="Lato"/>
                <a:ea typeface="Lato"/>
                <a:cs typeface="Lato"/>
                <a:sym typeface="Lato"/>
              </a:defRPr>
            </a:lvl3pPr>
            <a:lvl4pPr marL="0" lvl="3" indent="0" algn="r" rtl="0">
              <a:spcBef>
                <a:spcPts val="0"/>
              </a:spcBef>
              <a:buNone/>
              <a:defRPr sz="1000" b="0">
                <a:solidFill>
                  <a:schemeClr val="dk2"/>
                </a:solidFill>
                <a:latin typeface="Lato"/>
                <a:ea typeface="Lato"/>
                <a:cs typeface="Lato"/>
                <a:sym typeface="Lato"/>
              </a:defRPr>
            </a:lvl4pPr>
            <a:lvl5pPr marL="0" lvl="4" indent="0" algn="r" rtl="0">
              <a:spcBef>
                <a:spcPts val="0"/>
              </a:spcBef>
              <a:buNone/>
              <a:defRPr sz="1000" b="0">
                <a:solidFill>
                  <a:schemeClr val="dk2"/>
                </a:solidFill>
                <a:latin typeface="Lato"/>
                <a:ea typeface="Lato"/>
                <a:cs typeface="Lato"/>
                <a:sym typeface="Lato"/>
              </a:defRPr>
            </a:lvl5pPr>
            <a:lvl6pPr marL="0" lvl="5" indent="0" algn="r" rtl="0">
              <a:spcBef>
                <a:spcPts val="0"/>
              </a:spcBef>
              <a:buNone/>
              <a:defRPr sz="1000" b="0">
                <a:solidFill>
                  <a:schemeClr val="dk2"/>
                </a:solidFill>
                <a:latin typeface="Lato"/>
                <a:ea typeface="Lato"/>
                <a:cs typeface="Lato"/>
                <a:sym typeface="Lato"/>
              </a:defRPr>
            </a:lvl6pPr>
            <a:lvl7pPr marL="0" lvl="6" indent="0" algn="r" rtl="0">
              <a:spcBef>
                <a:spcPts val="0"/>
              </a:spcBef>
              <a:buNone/>
              <a:defRPr sz="1000" b="0">
                <a:solidFill>
                  <a:schemeClr val="dk2"/>
                </a:solidFill>
                <a:latin typeface="Lato"/>
                <a:ea typeface="Lato"/>
                <a:cs typeface="Lato"/>
                <a:sym typeface="Lato"/>
              </a:defRPr>
            </a:lvl7pPr>
            <a:lvl8pPr marL="0" lvl="7" indent="0" algn="r" rtl="0">
              <a:spcBef>
                <a:spcPts val="0"/>
              </a:spcBef>
              <a:buNone/>
              <a:defRPr sz="1000" b="0">
                <a:solidFill>
                  <a:schemeClr val="dk2"/>
                </a:solidFill>
                <a:latin typeface="Lato"/>
                <a:ea typeface="Lato"/>
                <a:cs typeface="Lato"/>
                <a:sym typeface="Lato"/>
              </a:defRPr>
            </a:lvl8pPr>
            <a:lvl9pPr marL="0" lvl="8" indent="0" algn="r" rtl="0">
              <a:spcBef>
                <a:spcPts val="0"/>
              </a:spcBef>
              <a:buNone/>
              <a:defRPr sz="1000" b="0">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1413" name="Google Shape;1413;p65"/>
          <p:cNvSpPr txBox="1">
            <a:spLocks noGrp="1"/>
          </p:cNvSpPr>
          <p:nvPr>
            <p:ph type="body" idx="1"/>
          </p:nvPr>
        </p:nvSpPr>
        <p:spPr>
          <a:xfrm>
            <a:off x="6283074" y="3698925"/>
            <a:ext cx="2325000" cy="308100"/>
          </a:xfrm>
          <a:prstGeom prst="rect">
            <a:avLst/>
          </a:prstGeom>
          <a:noFill/>
          <a:ln>
            <a:noFill/>
          </a:ln>
        </p:spPr>
        <p:txBody>
          <a:bodyPr spcFirstLastPara="1" wrap="square" lIns="0" tIns="73150" rIns="0" bIns="0" anchor="t" anchorCtr="0">
            <a:noAutofit/>
          </a:bodyPr>
          <a:lstStyle>
            <a:lvl1pPr marL="457200" lvl="0" indent="-228600" algn="l" rtl="0">
              <a:lnSpc>
                <a:spcPct val="145000"/>
              </a:lnSpc>
              <a:spcBef>
                <a:spcPts val="0"/>
              </a:spcBef>
              <a:spcAft>
                <a:spcPts val="0"/>
              </a:spcAft>
              <a:buClr>
                <a:schemeClr val="dk1"/>
              </a:buClr>
              <a:buSzPts val="1050"/>
              <a:buNone/>
              <a:defRPr sz="1050" b="0">
                <a:solidFill>
                  <a:schemeClr val="dk1"/>
                </a:solidFill>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414" name="Google Shape;1414;p65"/>
          <p:cNvSpPr txBox="1">
            <a:spLocks noGrp="1"/>
          </p:cNvSpPr>
          <p:nvPr>
            <p:ph type="body" idx="3"/>
          </p:nvPr>
        </p:nvSpPr>
        <p:spPr>
          <a:xfrm>
            <a:off x="769776" y="4114800"/>
            <a:ext cx="2971800" cy="1485900"/>
          </a:xfrm>
          <a:prstGeom prst="rect">
            <a:avLst/>
          </a:prstGeom>
          <a:noFill/>
          <a:ln>
            <a:noFill/>
          </a:ln>
        </p:spPr>
        <p:txBody>
          <a:bodyPr spcFirstLastPara="1" wrap="square" lIns="0" tIns="0" rIns="0" bIns="0" anchor="t" anchorCtr="0">
            <a:noAutofit/>
          </a:bodyPr>
          <a:lstStyle>
            <a:lvl1pPr marL="457200" lvl="0" indent="-228600" algn="l" rtl="0">
              <a:lnSpc>
                <a:spcPct val="150000"/>
              </a:lnSpc>
              <a:spcBef>
                <a:spcPts val="1000"/>
              </a:spcBef>
              <a:spcAft>
                <a:spcPts val="0"/>
              </a:spcAft>
              <a:buClr>
                <a:schemeClr val="dk1"/>
              </a:buClr>
              <a:buSzPts val="1200"/>
              <a:buNone/>
              <a:defRPr sz="1200">
                <a:solidFill>
                  <a:schemeClr val="dk1"/>
                </a:solidFill>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415" name="Google Shape;1415;p65"/>
          <p:cNvSpPr txBox="1">
            <a:spLocks noGrp="1"/>
          </p:cNvSpPr>
          <p:nvPr>
            <p:ph type="body" idx="4"/>
          </p:nvPr>
        </p:nvSpPr>
        <p:spPr>
          <a:xfrm>
            <a:off x="6102099" y="3406687"/>
            <a:ext cx="2556600" cy="267900"/>
          </a:xfrm>
          <a:prstGeom prst="rect">
            <a:avLst/>
          </a:prstGeom>
          <a:noFill/>
          <a:ln>
            <a:noFill/>
          </a:ln>
        </p:spPr>
        <p:txBody>
          <a:bodyPr spcFirstLastPara="1" wrap="square" lIns="0" tIns="0" rIns="0" bIns="0" anchor="ctr" anchorCtr="0">
            <a:noAutofit/>
          </a:bodyPr>
          <a:lstStyle>
            <a:lvl1pPr marL="457200" lvl="0" indent="-342900" algn="l" rtl="0">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416" name="Google Shape;1416;p65"/>
          <p:cNvSpPr txBox="1">
            <a:spLocks noGrp="1"/>
          </p:cNvSpPr>
          <p:nvPr>
            <p:ph type="body" idx="5"/>
          </p:nvPr>
        </p:nvSpPr>
        <p:spPr>
          <a:xfrm>
            <a:off x="769775" y="3429000"/>
            <a:ext cx="2971800" cy="685800"/>
          </a:xfrm>
          <a:prstGeom prst="rect">
            <a:avLst/>
          </a:prstGeom>
          <a:noFill/>
          <a:ln>
            <a:noFill/>
          </a:ln>
        </p:spPr>
        <p:txBody>
          <a:bodyPr spcFirstLastPara="1" wrap="square" lIns="0" tIns="0" rIns="0" bIns="0" anchor="ctr" anchorCtr="0">
            <a:noAutofit/>
          </a:bodyPr>
          <a:lstStyle>
            <a:lvl1pPr marL="457200" lvl="0" indent="-228600" algn="l" rtl="0">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417" name="Google Shape;1417;p65"/>
          <p:cNvSpPr txBox="1">
            <a:spLocks noGrp="1"/>
          </p:cNvSpPr>
          <p:nvPr>
            <p:ph type="title"/>
          </p:nvPr>
        </p:nvSpPr>
        <p:spPr>
          <a:xfrm>
            <a:off x="769776" y="1257300"/>
            <a:ext cx="3653100" cy="2171700"/>
          </a:xfrm>
          <a:prstGeom prst="rect">
            <a:avLst/>
          </a:prstGeom>
          <a:noFill/>
          <a:ln>
            <a:noFill/>
          </a:ln>
        </p:spPr>
        <p:txBody>
          <a:bodyPr spcFirstLastPara="1" wrap="square" lIns="0" tIns="0" rIns="0" bIns="91425" anchor="t" anchorCtr="0">
            <a:noAutofit/>
          </a:bodyPr>
          <a:lstStyle>
            <a:lvl1pPr lvl="0" algn="l" rtl="0">
              <a:lnSpc>
                <a:spcPct val="80000"/>
              </a:lnSpc>
              <a:spcBef>
                <a:spcPts val="0"/>
              </a:spcBef>
              <a:spcAft>
                <a:spcPts val="0"/>
              </a:spcAft>
              <a:buClr>
                <a:schemeClr val="dk1"/>
              </a:buClr>
              <a:buSzPts val="4400"/>
              <a:buFont typeface="Montserrat"/>
              <a:buNone/>
              <a:defRPr sz="44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18" name="Google Shape;1418;p65"/>
          <p:cNvSpPr txBox="1">
            <a:spLocks noGrp="1"/>
          </p:cNvSpPr>
          <p:nvPr>
            <p:ph type="body" idx="6"/>
          </p:nvPr>
        </p:nvSpPr>
        <p:spPr>
          <a:xfrm>
            <a:off x="6283074" y="4995863"/>
            <a:ext cx="2325000" cy="308100"/>
          </a:xfrm>
          <a:prstGeom prst="rect">
            <a:avLst/>
          </a:prstGeom>
          <a:noFill/>
          <a:ln>
            <a:noFill/>
          </a:ln>
        </p:spPr>
        <p:txBody>
          <a:bodyPr spcFirstLastPara="1" wrap="square" lIns="0" tIns="73150" rIns="0" bIns="0" anchor="t" anchorCtr="0">
            <a:noAutofit/>
          </a:bodyPr>
          <a:lstStyle>
            <a:lvl1pPr marL="457200" lvl="0" indent="-228600" algn="l" rtl="0">
              <a:lnSpc>
                <a:spcPct val="145000"/>
              </a:lnSpc>
              <a:spcBef>
                <a:spcPts val="0"/>
              </a:spcBef>
              <a:spcAft>
                <a:spcPts val="0"/>
              </a:spcAft>
              <a:buClr>
                <a:schemeClr val="dk1"/>
              </a:buClr>
              <a:buSzPts val="1050"/>
              <a:buNone/>
              <a:defRPr sz="1050" b="0">
                <a:solidFill>
                  <a:schemeClr val="dk1"/>
                </a:solidFill>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419" name="Google Shape;1419;p65"/>
          <p:cNvSpPr txBox="1">
            <a:spLocks noGrp="1"/>
          </p:cNvSpPr>
          <p:nvPr>
            <p:ph type="body" idx="7"/>
          </p:nvPr>
        </p:nvSpPr>
        <p:spPr>
          <a:xfrm>
            <a:off x="6102099" y="4703625"/>
            <a:ext cx="2556600" cy="267900"/>
          </a:xfrm>
          <a:prstGeom prst="rect">
            <a:avLst/>
          </a:prstGeom>
          <a:noFill/>
          <a:ln>
            <a:noFill/>
          </a:ln>
        </p:spPr>
        <p:txBody>
          <a:bodyPr spcFirstLastPara="1" wrap="square" lIns="0" tIns="0" rIns="0" bIns="0" anchor="ctr" anchorCtr="0">
            <a:noAutofit/>
          </a:bodyPr>
          <a:lstStyle>
            <a:lvl1pPr marL="457200" lvl="0" indent="-342900" algn="l" rtl="0">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420" name="Google Shape;1420;p65"/>
          <p:cNvSpPr txBox="1">
            <a:spLocks noGrp="1"/>
          </p:cNvSpPr>
          <p:nvPr>
            <p:ph type="body" idx="8"/>
          </p:nvPr>
        </p:nvSpPr>
        <p:spPr>
          <a:xfrm>
            <a:off x="9606867" y="3698925"/>
            <a:ext cx="2325000" cy="308100"/>
          </a:xfrm>
          <a:prstGeom prst="rect">
            <a:avLst/>
          </a:prstGeom>
          <a:noFill/>
          <a:ln>
            <a:noFill/>
          </a:ln>
        </p:spPr>
        <p:txBody>
          <a:bodyPr spcFirstLastPara="1" wrap="square" lIns="0" tIns="73150" rIns="0" bIns="0" anchor="t" anchorCtr="0">
            <a:noAutofit/>
          </a:bodyPr>
          <a:lstStyle>
            <a:lvl1pPr marL="457200" lvl="0" indent="-228600" algn="l" rtl="0">
              <a:lnSpc>
                <a:spcPct val="145000"/>
              </a:lnSpc>
              <a:spcBef>
                <a:spcPts val="0"/>
              </a:spcBef>
              <a:spcAft>
                <a:spcPts val="0"/>
              </a:spcAft>
              <a:buClr>
                <a:schemeClr val="dk1"/>
              </a:buClr>
              <a:buSzPts val="1050"/>
              <a:buNone/>
              <a:defRPr sz="1050" b="0">
                <a:solidFill>
                  <a:schemeClr val="dk1"/>
                </a:solidFill>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421" name="Google Shape;1421;p65"/>
          <p:cNvSpPr txBox="1">
            <a:spLocks noGrp="1"/>
          </p:cNvSpPr>
          <p:nvPr>
            <p:ph type="body" idx="9"/>
          </p:nvPr>
        </p:nvSpPr>
        <p:spPr>
          <a:xfrm>
            <a:off x="9425892" y="3406687"/>
            <a:ext cx="2556600" cy="267900"/>
          </a:xfrm>
          <a:prstGeom prst="rect">
            <a:avLst/>
          </a:prstGeom>
          <a:noFill/>
          <a:ln>
            <a:noFill/>
          </a:ln>
        </p:spPr>
        <p:txBody>
          <a:bodyPr spcFirstLastPara="1" wrap="square" lIns="0" tIns="0" rIns="0" bIns="0" anchor="ctr" anchorCtr="0">
            <a:noAutofit/>
          </a:bodyPr>
          <a:lstStyle>
            <a:lvl1pPr marL="457200" lvl="0" indent="-342900" algn="l" rtl="0">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422" name="Google Shape;1422;p65"/>
          <p:cNvSpPr txBox="1">
            <a:spLocks noGrp="1"/>
          </p:cNvSpPr>
          <p:nvPr>
            <p:ph type="body" idx="13"/>
          </p:nvPr>
        </p:nvSpPr>
        <p:spPr>
          <a:xfrm>
            <a:off x="9606867" y="4995863"/>
            <a:ext cx="2325000" cy="308100"/>
          </a:xfrm>
          <a:prstGeom prst="rect">
            <a:avLst/>
          </a:prstGeom>
          <a:noFill/>
          <a:ln>
            <a:noFill/>
          </a:ln>
        </p:spPr>
        <p:txBody>
          <a:bodyPr spcFirstLastPara="1" wrap="square" lIns="0" tIns="73150" rIns="0" bIns="0" anchor="t" anchorCtr="0">
            <a:noAutofit/>
          </a:bodyPr>
          <a:lstStyle>
            <a:lvl1pPr marL="457200" lvl="0" indent="-228600" algn="l" rtl="0">
              <a:lnSpc>
                <a:spcPct val="145000"/>
              </a:lnSpc>
              <a:spcBef>
                <a:spcPts val="0"/>
              </a:spcBef>
              <a:spcAft>
                <a:spcPts val="0"/>
              </a:spcAft>
              <a:buClr>
                <a:schemeClr val="dk1"/>
              </a:buClr>
              <a:buSzPts val="1050"/>
              <a:buNone/>
              <a:defRPr sz="1050" b="0">
                <a:solidFill>
                  <a:schemeClr val="dk1"/>
                </a:solidFill>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423" name="Google Shape;1423;p65"/>
          <p:cNvSpPr txBox="1">
            <a:spLocks noGrp="1"/>
          </p:cNvSpPr>
          <p:nvPr>
            <p:ph type="body" idx="14"/>
          </p:nvPr>
        </p:nvSpPr>
        <p:spPr>
          <a:xfrm>
            <a:off x="9425892" y="4703625"/>
            <a:ext cx="2556600" cy="267900"/>
          </a:xfrm>
          <a:prstGeom prst="rect">
            <a:avLst/>
          </a:prstGeom>
          <a:noFill/>
          <a:ln>
            <a:noFill/>
          </a:ln>
        </p:spPr>
        <p:txBody>
          <a:bodyPr spcFirstLastPara="1" wrap="square" lIns="0" tIns="0" rIns="0" bIns="0" anchor="ctr" anchorCtr="0">
            <a:noAutofit/>
          </a:bodyPr>
          <a:lstStyle>
            <a:lvl1pPr marL="457200" lvl="0" indent="-342900" algn="l" rtl="0">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ISS - Program Details - 4 Bullets 4">
  <p:cSld name="ISS - Program Details - 4 Bullets_4">
    <p:spTree>
      <p:nvGrpSpPr>
        <p:cNvPr id="1" name="Shape 1424"/>
        <p:cNvGrpSpPr/>
        <p:nvPr/>
      </p:nvGrpSpPr>
      <p:grpSpPr>
        <a:xfrm>
          <a:off x="0" y="0"/>
          <a:ext cx="0" cy="0"/>
          <a:chOff x="0" y="0"/>
          <a:chExt cx="0" cy="0"/>
        </a:xfrm>
      </p:grpSpPr>
      <p:sp>
        <p:nvSpPr>
          <p:cNvPr id="1425" name="Google Shape;1425;p66"/>
          <p:cNvSpPr>
            <a:spLocks noGrp="1"/>
          </p:cNvSpPr>
          <p:nvPr>
            <p:ph type="pic" idx="2"/>
          </p:nvPr>
        </p:nvSpPr>
        <p:spPr>
          <a:xfrm>
            <a:off x="-2993897" y="-754792"/>
            <a:ext cx="8367600" cy="8367600"/>
          </a:xfrm>
          <a:prstGeom prst="donut">
            <a:avLst>
              <a:gd name="adj" fmla="val 25000"/>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2800"/>
              <a:buFont typeface="Arial"/>
              <a:buNone/>
              <a:defRPr sz="28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1426" name="Google Shape;1426;p66"/>
          <p:cNvSpPr/>
          <p:nvPr/>
        </p:nvSpPr>
        <p:spPr>
          <a:xfrm>
            <a:off x="0" y="6177491"/>
            <a:ext cx="2099700" cy="415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ato"/>
              <a:ea typeface="Lato"/>
              <a:cs typeface="Lato"/>
              <a:sym typeface="Lato"/>
            </a:endParaRPr>
          </a:p>
        </p:txBody>
      </p:sp>
      <p:grpSp>
        <p:nvGrpSpPr>
          <p:cNvPr id="1427" name="Google Shape;1427;p66"/>
          <p:cNvGrpSpPr/>
          <p:nvPr/>
        </p:nvGrpSpPr>
        <p:grpSpPr>
          <a:xfrm>
            <a:off x="125322" y="6250664"/>
            <a:ext cx="1849224" cy="281377"/>
            <a:chOff x="4910138" y="4533900"/>
            <a:chExt cx="2316162" cy="352426"/>
          </a:xfrm>
        </p:grpSpPr>
        <p:sp>
          <p:nvSpPr>
            <p:cNvPr id="1428" name="Google Shape;1428;p66"/>
            <p:cNvSpPr/>
            <p:nvPr/>
          </p:nvSpPr>
          <p:spPr>
            <a:xfrm>
              <a:off x="5645150" y="4537075"/>
              <a:ext cx="14400" cy="3492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29" name="Google Shape;1429;p66"/>
            <p:cNvSpPr/>
            <p:nvPr/>
          </p:nvSpPr>
          <p:spPr>
            <a:xfrm>
              <a:off x="4910138" y="4537075"/>
              <a:ext cx="177800" cy="349250"/>
            </a:xfrm>
            <a:custGeom>
              <a:avLst/>
              <a:gdLst/>
              <a:ahLst/>
              <a:cxnLst/>
              <a:rect l="l" t="t" r="r" b="b"/>
              <a:pathLst>
                <a:path w="66" h="128" extrusionOk="0">
                  <a:moveTo>
                    <a:pt x="0" y="0"/>
                  </a:moveTo>
                  <a:cubicBezTo>
                    <a:pt x="22" y="0"/>
                    <a:pt x="22" y="0"/>
                    <a:pt x="22" y="0"/>
                  </a:cubicBezTo>
                  <a:cubicBezTo>
                    <a:pt x="22" y="95"/>
                    <a:pt x="22" y="95"/>
                    <a:pt x="22" y="95"/>
                  </a:cubicBezTo>
                  <a:cubicBezTo>
                    <a:pt x="22" y="104"/>
                    <a:pt x="25" y="109"/>
                    <a:pt x="33" y="109"/>
                  </a:cubicBezTo>
                  <a:cubicBezTo>
                    <a:pt x="41" y="109"/>
                    <a:pt x="45" y="104"/>
                    <a:pt x="45" y="95"/>
                  </a:cubicBezTo>
                  <a:cubicBezTo>
                    <a:pt x="45" y="0"/>
                    <a:pt x="45" y="0"/>
                    <a:pt x="45" y="0"/>
                  </a:cubicBezTo>
                  <a:cubicBezTo>
                    <a:pt x="66" y="0"/>
                    <a:pt x="66" y="0"/>
                    <a:pt x="66" y="0"/>
                  </a:cubicBezTo>
                  <a:cubicBezTo>
                    <a:pt x="66" y="94"/>
                    <a:pt x="66" y="94"/>
                    <a:pt x="66" y="94"/>
                  </a:cubicBezTo>
                  <a:cubicBezTo>
                    <a:pt x="66" y="116"/>
                    <a:pt x="54" y="128"/>
                    <a:pt x="33" y="128"/>
                  </a:cubicBezTo>
                  <a:cubicBezTo>
                    <a:pt x="13" y="128"/>
                    <a:pt x="0" y="116"/>
                    <a:pt x="0" y="94"/>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30" name="Google Shape;1430;p66"/>
            <p:cNvSpPr/>
            <p:nvPr/>
          </p:nvSpPr>
          <p:spPr>
            <a:xfrm>
              <a:off x="5143500" y="4533900"/>
              <a:ext cx="174625" cy="352425"/>
            </a:xfrm>
            <a:custGeom>
              <a:avLst/>
              <a:gdLst/>
              <a:ahLst/>
              <a:cxnLst/>
              <a:rect l="l" t="t" r="r" b="b"/>
              <a:pathLst>
                <a:path w="65" h="129" extrusionOk="0">
                  <a:moveTo>
                    <a:pt x="43" y="43"/>
                  </a:moveTo>
                  <a:cubicBezTo>
                    <a:pt x="43" y="34"/>
                    <a:pt x="43" y="34"/>
                    <a:pt x="43" y="34"/>
                  </a:cubicBezTo>
                  <a:cubicBezTo>
                    <a:pt x="43" y="23"/>
                    <a:pt x="39" y="18"/>
                    <a:pt x="33" y="18"/>
                  </a:cubicBezTo>
                  <a:cubicBezTo>
                    <a:pt x="24" y="18"/>
                    <a:pt x="22" y="23"/>
                    <a:pt x="22" y="32"/>
                  </a:cubicBezTo>
                  <a:cubicBezTo>
                    <a:pt x="22" y="96"/>
                    <a:pt x="22" y="96"/>
                    <a:pt x="22" y="96"/>
                  </a:cubicBezTo>
                  <a:cubicBezTo>
                    <a:pt x="22" y="105"/>
                    <a:pt x="24" y="110"/>
                    <a:pt x="33" y="110"/>
                  </a:cubicBezTo>
                  <a:cubicBezTo>
                    <a:pt x="41" y="110"/>
                    <a:pt x="43" y="105"/>
                    <a:pt x="43" y="97"/>
                  </a:cubicBezTo>
                  <a:cubicBezTo>
                    <a:pt x="43" y="82"/>
                    <a:pt x="43" y="82"/>
                    <a:pt x="43" y="82"/>
                  </a:cubicBezTo>
                  <a:cubicBezTo>
                    <a:pt x="65" y="82"/>
                    <a:pt x="65" y="82"/>
                    <a:pt x="65" y="82"/>
                  </a:cubicBezTo>
                  <a:cubicBezTo>
                    <a:pt x="65" y="96"/>
                    <a:pt x="65" y="96"/>
                    <a:pt x="65" y="96"/>
                  </a:cubicBezTo>
                  <a:cubicBezTo>
                    <a:pt x="65" y="114"/>
                    <a:pt x="55" y="129"/>
                    <a:pt x="33" y="129"/>
                  </a:cubicBezTo>
                  <a:cubicBezTo>
                    <a:pt x="10" y="129"/>
                    <a:pt x="0" y="114"/>
                    <a:pt x="0" y="96"/>
                  </a:cubicBezTo>
                  <a:cubicBezTo>
                    <a:pt x="0" y="32"/>
                    <a:pt x="0" y="32"/>
                    <a:pt x="0" y="32"/>
                  </a:cubicBezTo>
                  <a:cubicBezTo>
                    <a:pt x="0" y="14"/>
                    <a:pt x="10" y="0"/>
                    <a:pt x="33" y="0"/>
                  </a:cubicBezTo>
                  <a:cubicBezTo>
                    <a:pt x="55" y="0"/>
                    <a:pt x="65" y="15"/>
                    <a:pt x="65" y="34"/>
                  </a:cubicBezTo>
                  <a:cubicBezTo>
                    <a:pt x="65" y="43"/>
                    <a:pt x="65" y="43"/>
                    <a:pt x="65" y="43"/>
                  </a:cubicBezTo>
                  <a:lnTo>
                    <a:pt x="43" y="4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31" name="Google Shape;1431;p66"/>
            <p:cNvSpPr/>
            <p:nvPr/>
          </p:nvSpPr>
          <p:spPr>
            <a:xfrm>
              <a:off x="5375275" y="4537075"/>
              <a:ext cx="190500" cy="349250"/>
            </a:xfrm>
            <a:custGeom>
              <a:avLst/>
              <a:gdLst/>
              <a:ahLst/>
              <a:cxnLst/>
              <a:rect l="l" t="t" r="r" b="b"/>
              <a:pathLst>
                <a:path w="71" h="128" extrusionOk="0">
                  <a:moveTo>
                    <a:pt x="22" y="0"/>
                  </a:moveTo>
                  <a:cubicBezTo>
                    <a:pt x="0" y="0"/>
                    <a:pt x="0" y="0"/>
                    <a:pt x="0" y="0"/>
                  </a:cubicBezTo>
                  <a:cubicBezTo>
                    <a:pt x="0" y="128"/>
                    <a:pt x="0" y="128"/>
                    <a:pt x="0" y="128"/>
                  </a:cubicBezTo>
                  <a:cubicBezTo>
                    <a:pt x="22" y="128"/>
                    <a:pt x="22" y="128"/>
                    <a:pt x="22" y="128"/>
                  </a:cubicBezTo>
                  <a:lnTo>
                    <a:pt x="22" y="0"/>
                  </a:lnTo>
                  <a:close/>
                  <a:moveTo>
                    <a:pt x="52" y="70"/>
                  </a:moveTo>
                  <a:cubicBezTo>
                    <a:pt x="60" y="67"/>
                    <a:pt x="67" y="58"/>
                    <a:pt x="67" y="38"/>
                  </a:cubicBezTo>
                  <a:cubicBezTo>
                    <a:pt x="67" y="11"/>
                    <a:pt x="55" y="0"/>
                    <a:pt x="30" y="0"/>
                  </a:cubicBezTo>
                  <a:cubicBezTo>
                    <a:pt x="22" y="0"/>
                    <a:pt x="22" y="0"/>
                    <a:pt x="22" y="0"/>
                  </a:cubicBezTo>
                  <a:cubicBezTo>
                    <a:pt x="26" y="22"/>
                    <a:pt x="26" y="22"/>
                    <a:pt x="26" y="22"/>
                  </a:cubicBezTo>
                  <a:cubicBezTo>
                    <a:pt x="39" y="2"/>
                    <a:pt x="39" y="2"/>
                    <a:pt x="39" y="2"/>
                  </a:cubicBezTo>
                  <a:cubicBezTo>
                    <a:pt x="39" y="2"/>
                    <a:pt x="39" y="2"/>
                    <a:pt x="39" y="2"/>
                  </a:cubicBezTo>
                  <a:cubicBezTo>
                    <a:pt x="31" y="26"/>
                    <a:pt x="31" y="26"/>
                    <a:pt x="31" y="26"/>
                  </a:cubicBezTo>
                  <a:cubicBezTo>
                    <a:pt x="53" y="13"/>
                    <a:pt x="53" y="13"/>
                    <a:pt x="53" y="13"/>
                  </a:cubicBezTo>
                  <a:cubicBezTo>
                    <a:pt x="53" y="13"/>
                    <a:pt x="53" y="13"/>
                    <a:pt x="53" y="13"/>
                  </a:cubicBezTo>
                  <a:cubicBezTo>
                    <a:pt x="35" y="31"/>
                    <a:pt x="35" y="31"/>
                    <a:pt x="35" y="31"/>
                  </a:cubicBezTo>
                  <a:cubicBezTo>
                    <a:pt x="65" y="28"/>
                    <a:pt x="65" y="28"/>
                    <a:pt x="65" y="28"/>
                  </a:cubicBezTo>
                  <a:cubicBezTo>
                    <a:pt x="65" y="28"/>
                    <a:pt x="65" y="28"/>
                    <a:pt x="65" y="28"/>
                  </a:cubicBezTo>
                  <a:cubicBezTo>
                    <a:pt x="36" y="38"/>
                    <a:pt x="36" y="38"/>
                    <a:pt x="36" y="38"/>
                  </a:cubicBezTo>
                  <a:cubicBezTo>
                    <a:pt x="65" y="48"/>
                    <a:pt x="65" y="48"/>
                    <a:pt x="65" y="48"/>
                  </a:cubicBezTo>
                  <a:cubicBezTo>
                    <a:pt x="65" y="48"/>
                    <a:pt x="65" y="48"/>
                    <a:pt x="65" y="48"/>
                  </a:cubicBezTo>
                  <a:cubicBezTo>
                    <a:pt x="35" y="44"/>
                    <a:pt x="35" y="44"/>
                    <a:pt x="35" y="44"/>
                  </a:cubicBezTo>
                  <a:cubicBezTo>
                    <a:pt x="53" y="62"/>
                    <a:pt x="53" y="62"/>
                    <a:pt x="53" y="62"/>
                  </a:cubicBezTo>
                  <a:cubicBezTo>
                    <a:pt x="53" y="62"/>
                    <a:pt x="53" y="62"/>
                    <a:pt x="53" y="62"/>
                  </a:cubicBezTo>
                  <a:cubicBezTo>
                    <a:pt x="31" y="49"/>
                    <a:pt x="31" y="49"/>
                    <a:pt x="31" y="49"/>
                  </a:cubicBezTo>
                  <a:cubicBezTo>
                    <a:pt x="39" y="73"/>
                    <a:pt x="39" y="73"/>
                    <a:pt x="39" y="73"/>
                  </a:cubicBezTo>
                  <a:cubicBezTo>
                    <a:pt x="39" y="73"/>
                    <a:pt x="39" y="73"/>
                    <a:pt x="39" y="73"/>
                  </a:cubicBezTo>
                  <a:cubicBezTo>
                    <a:pt x="26" y="53"/>
                    <a:pt x="26" y="53"/>
                    <a:pt x="26" y="53"/>
                  </a:cubicBezTo>
                  <a:cubicBezTo>
                    <a:pt x="22" y="75"/>
                    <a:pt x="22" y="75"/>
                    <a:pt x="22" y="75"/>
                  </a:cubicBezTo>
                  <a:cubicBezTo>
                    <a:pt x="26" y="75"/>
                    <a:pt x="30" y="75"/>
                    <a:pt x="33" y="75"/>
                  </a:cubicBezTo>
                  <a:cubicBezTo>
                    <a:pt x="48" y="128"/>
                    <a:pt x="48" y="128"/>
                    <a:pt x="48" y="128"/>
                  </a:cubicBezTo>
                  <a:cubicBezTo>
                    <a:pt x="71" y="128"/>
                    <a:pt x="71" y="128"/>
                    <a:pt x="71" y="128"/>
                  </a:cubicBezTo>
                  <a:lnTo>
                    <a:pt x="52" y="7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32" name="Google Shape;1432;p66"/>
            <p:cNvSpPr/>
            <p:nvPr/>
          </p:nvSpPr>
          <p:spPr>
            <a:xfrm>
              <a:off x="5756275" y="4540250"/>
              <a:ext cx="12600" cy="1413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33" name="Google Shape;1433;p66"/>
            <p:cNvSpPr/>
            <p:nvPr/>
          </p:nvSpPr>
          <p:spPr>
            <a:xfrm>
              <a:off x="5795963"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34" name="Google Shape;1434;p66"/>
            <p:cNvSpPr/>
            <p:nvPr/>
          </p:nvSpPr>
          <p:spPr>
            <a:xfrm>
              <a:off x="5868988" y="4545013"/>
              <a:ext cx="44450"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35" name="Google Shape;1435;p66"/>
            <p:cNvSpPr/>
            <p:nvPr/>
          </p:nvSpPr>
          <p:spPr>
            <a:xfrm>
              <a:off x="5927725"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36" name="Google Shape;1436;p66"/>
            <p:cNvSpPr/>
            <p:nvPr/>
          </p:nvSpPr>
          <p:spPr>
            <a:xfrm>
              <a:off x="6007100" y="4578350"/>
              <a:ext cx="41275" cy="103188"/>
            </a:xfrm>
            <a:custGeom>
              <a:avLst/>
              <a:gdLst/>
              <a:ahLst/>
              <a:cxnLst/>
              <a:rect l="l" t="t" r="r" b="b"/>
              <a:pathLst>
                <a:path w="15" h="38" extrusionOk="0">
                  <a:moveTo>
                    <a:pt x="0" y="1"/>
                  </a:moveTo>
                  <a:cubicBezTo>
                    <a:pt x="5" y="1"/>
                    <a:pt x="5" y="1"/>
                    <a:pt x="5" y="1"/>
                  </a:cubicBezTo>
                  <a:cubicBezTo>
                    <a:pt x="5" y="5"/>
                    <a:pt x="5" y="5"/>
                    <a:pt x="5" y="5"/>
                  </a:cubicBezTo>
                  <a:cubicBezTo>
                    <a:pt x="5" y="5"/>
                    <a:pt x="5" y="5"/>
                    <a:pt x="5" y="5"/>
                  </a:cubicBezTo>
                  <a:cubicBezTo>
                    <a:pt x="8" y="1"/>
                    <a:pt x="11" y="0"/>
                    <a:pt x="15" y="0"/>
                  </a:cubicBezTo>
                  <a:cubicBezTo>
                    <a:pt x="15" y="5"/>
                    <a:pt x="15" y="5"/>
                    <a:pt x="15" y="5"/>
                  </a:cubicBezTo>
                  <a:cubicBezTo>
                    <a:pt x="11" y="5"/>
                    <a:pt x="8" y="6"/>
                    <a:pt x="5" y="11"/>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37" name="Google Shape;1437;p66"/>
            <p:cNvSpPr/>
            <p:nvPr/>
          </p:nvSpPr>
          <p:spPr>
            <a:xfrm>
              <a:off x="6061075"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7" y="2"/>
                    <a:pt x="11" y="0"/>
                    <a:pt x="13" y="0"/>
                  </a:cubicBezTo>
                  <a:cubicBezTo>
                    <a:pt x="19" y="0"/>
                    <a:pt x="22" y="3"/>
                    <a:pt x="22" y="10"/>
                  </a:cubicBezTo>
                  <a:cubicBezTo>
                    <a:pt x="22" y="38"/>
                    <a:pt x="22" y="38"/>
                    <a:pt x="22" y="38"/>
                  </a:cubicBezTo>
                  <a:cubicBezTo>
                    <a:pt x="16" y="38"/>
                    <a:pt x="16" y="38"/>
                    <a:pt x="16" y="38"/>
                  </a:cubicBezTo>
                  <a:cubicBezTo>
                    <a:pt x="16" y="10"/>
                    <a:pt x="16" y="10"/>
                    <a:pt x="16" y="10"/>
                  </a:cubicBezTo>
                  <a:cubicBezTo>
                    <a:pt x="16" y="6"/>
                    <a:pt x="15" y="4"/>
                    <a:pt x="12" y="4"/>
                  </a:cubicBezTo>
                  <a:cubicBezTo>
                    <a:pt x="10" y="4"/>
                    <a:pt x="8"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38" name="Google Shape;1438;p66"/>
            <p:cNvSpPr/>
            <p:nvPr/>
          </p:nvSpPr>
          <p:spPr>
            <a:xfrm>
              <a:off x="6142038" y="4578350"/>
              <a:ext cx="65087" cy="106363"/>
            </a:xfrm>
            <a:custGeom>
              <a:avLst/>
              <a:gdLst/>
              <a:ahLst/>
              <a:cxnLst/>
              <a:rect l="l" t="t" r="r" b="b"/>
              <a:pathLst>
                <a:path w="24" h="39" extrusionOk="0">
                  <a:moveTo>
                    <a:pt x="1" y="11"/>
                  </a:moveTo>
                  <a:cubicBezTo>
                    <a:pt x="2" y="5"/>
                    <a:pt x="5" y="0"/>
                    <a:pt x="12" y="0"/>
                  </a:cubicBezTo>
                  <a:cubicBezTo>
                    <a:pt x="19" y="0"/>
                    <a:pt x="23" y="4"/>
                    <a:pt x="23" y="11"/>
                  </a:cubicBezTo>
                  <a:cubicBezTo>
                    <a:pt x="23" y="31"/>
                    <a:pt x="23" y="31"/>
                    <a:pt x="23" y="31"/>
                  </a:cubicBezTo>
                  <a:cubicBezTo>
                    <a:pt x="23" y="35"/>
                    <a:pt x="23" y="37"/>
                    <a:pt x="24" y="38"/>
                  </a:cubicBezTo>
                  <a:cubicBezTo>
                    <a:pt x="18" y="38"/>
                    <a:pt x="18" y="38"/>
                    <a:pt x="18"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5" y="4"/>
                    <a:pt x="12" y="4"/>
                  </a:cubicBezTo>
                  <a:cubicBezTo>
                    <a:pt x="8" y="4"/>
                    <a:pt x="6" y="8"/>
                    <a:pt x="6" y="12"/>
                  </a:cubicBezTo>
                  <a:lnTo>
                    <a:pt x="1" y="11"/>
                  </a:lnTo>
                  <a:close/>
                  <a:moveTo>
                    <a:pt x="18" y="18"/>
                  </a:moveTo>
                  <a:cubicBezTo>
                    <a:pt x="13" y="19"/>
                    <a:pt x="5" y="23"/>
                    <a:pt x="5" y="29"/>
                  </a:cubicBezTo>
                  <a:cubicBezTo>
                    <a:pt x="5" y="32"/>
                    <a:pt x="7" y="34"/>
                    <a:pt x="10" y="34"/>
                  </a:cubicBezTo>
                  <a:cubicBezTo>
                    <a:pt x="13"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39" name="Google Shape;1439;p66"/>
            <p:cNvSpPr/>
            <p:nvPr/>
          </p:nvSpPr>
          <p:spPr>
            <a:xfrm>
              <a:off x="6219825"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1" y="47"/>
                    <a:pt x="14" y="47"/>
                  </a:cubicBezTo>
                  <a:cubicBezTo>
                    <a:pt x="15" y="47"/>
                    <a:pt x="16" y="46"/>
                    <a:pt x="17" y="46"/>
                  </a:cubicBezTo>
                  <a:cubicBezTo>
                    <a:pt x="17" y="50"/>
                    <a:pt x="17" y="50"/>
                    <a:pt x="17" y="50"/>
                  </a:cubicBezTo>
                  <a:cubicBezTo>
                    <a:pt x="15" y="50"/>
                    <a:pt x="14" y="51"/>
                    <a:pt x="12" y="51"/>
                  </a:cubicBezTo>
                  <a:cubicBezTo>
                    <a:pt x="7"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40" name="Google Shape;1440;p66"/>
            <p:cNvSpPr/>
            <p:nvPr/>
          </p:nvSpPr>
          <p:spPr>
            <a:xfrm>
              <a:off x="6284913" y="4540250"/>
              <a:ext cx="12700" cy="141288"/>
            </a:xfrm>
            <a:custGeom>
              <a:avLst/>
              <a:gdLst/>
              <a:ahLst/>
              <a:cxnLst/>
              <a:rect l="l" t="t" r="r" b="b"/>
              <a:pathLst>
                <a:path w="8" h="89" extrusionOk="0">
                  <a:moveTo>
                    <a:pt x="0" y="0"/>
                  </a:moveTo>
                  <a:lnTo>
                    <a:pt x="8" y="0"/>
                  </a:lnTo>
                  <a:lnTo>
                    <a:pt x="8" y="10"/>
                  </a:lnTo>
                  <a:lnTo>
                    <a:pt x="0" y="10"/>
                  </a:lnTo>
                  <a:lnTo>
                    <a:pt x="0" y="0"/>
                  </a:lnTo>
                  <a:close/>
                  <a:moveTo>
                    <a:pt x="0" y="26"/>
                  </a:moveTo>
                  <a:lnTo>
                    <a:pt x="8" y="26"/>
                  </a:lnTo>
                  <a:lnTo>
                    <a:pt x="8" y="89"/>
                  </a:lnTo>
                  <a:lnTo>
                    <a:pt x="0" y="89"/>
                  </a:lnTo>
                  <a:lnTo>
                    <a:pt x="0" y="2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41" name="Google Shape;1441;p66"/>
            <p:cNvSpPr/>
            <p:nvPr/>
          </p:nvSpPr>
          <p:spPr>
            <a:xfrm>
              <a:off x="6319838" y="4578350"/>
              <a:ext cx="60325" cy="106363"/>
            </a:xfrm>
            <a:custGeom>
              <a:avLst/>
              <a:gdLst/>
              <a:ahLst/>
              <a:cxnLst/>
              <a:rect l="l" t="t" r="r" b="b"/>
              <a:pathLst>
                <a:path w="23" h="39" extrusionOk="0">
                  <a:moveTo>
                    <a:pt x="12" y="0"/>
                  </a:moveTo>
                  <a:cubicBezTo>
                    <a:pt x="19" y="0"/>
                    <a:pt x="23" y="6"/>
                    <a:pt x="23" y="19"/>
                  </a:cubicBezTo>
                  <a:cubicBezTo>
                    <a:pt x="23" y="33"/>
                    <a:pt x="19" y="39"/>
                    <a:pt x="12" y="39"/>
                  </a:cubicBezTo>
                  <a:cubicBezTo>
                    <a:pt x="4" y="39"/>
                    <a:pt x="0" y="33"/>
                    <a:pt x="0" y="19"/>
                  </a:cubicBezTo>
                  <a:cubicBezTo>
                    <a:pt x="0" y="6"/>
                    <a:pt x="4" y="0"/>
                    <a:pt x="12" y="0"/>
                  </a:cubicBezTo>
                  <a:close/>
                  <a:moveTo>
                    <a:pt x="12" y="34"/>
                  </a:moveTo>
                  <a:cubicBezTo>
                    <a:pt x="16" y="34"/>
                    <a:pt x="18" y="32"/>
                    <a:pt x="18" y="19"/>
                  </a:cubicBezTo>
                  <a:cubicBezTo>
                    <a:pt x="18" y="7"/>
                    <a:pt x="16" y="4"/>
                    <a:pt x="12" y="4"/>
                  </a:cubicBezTo>
                  <a:cubicBezTo>
                    <a:pt x="7" y="4"/>
                    <a:pt x="5" y="7"/>
                    <a:pt x="5" y="19"/>
                  </a:cubicBezTo>
                  <a:cubicBezTo>
                    <a:pt x="5" y="32"/>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42" name="Google Shape;1442;p66"/>
            <p:cNvSpPr/>
            <p:nvPr/>
          </p:nvSpPr>
          <p:spPr>
            <a:xfrm>
              <a:off x="6402388" y="4578350"/>
              <a:ext cx="55562" cy="103188"/>
            </a:xfrm>
            <a:custGeom>
              <a:avLst/>
              <a:gdLst/>
              <a:ahLst/>
              <a:cxnLst/>
              <a:rect l="l" t="t" r="r" b="b"/>
              <a:pathLst>
                <a:path w="21" h="38" extrusionOk="0">
                  <a:moveTo>
                    <a:pt x="0" y="1"/>
                  </a:moveTo>
                  <a:cubicBezTo>
                    <a:pt x="4" y="1"/>
                    <a:pt x="4" y="1"/>
                    <a:pt x="4" y="1"/>
                  </a:cubicBezTo>
                  <a:cubicBezTo>
                    <a:pt x="4" y="5"/>
                    <a:pt x="4" y="5"/>
                    <a:pt x="4" y="5"/>
                  </a:cubicBezTo>
                  <a:cubicBezTo>
                    <a:pt x="7" y="2"/>
                    <a:pt x="10" y="0"/>
                    <a:pt x="13" y="0"/>
                  </a:cubicBezTo>
                  <a:cubicBezTo>
                    <a:pt x="18" y="0"/>
                    <a:pt x="21" y="3"/>
                    <a:pt x="21" y="10"/>
                  </a:cubicBezTo>
                  <a:cubicBezTo>
                    <a:pt x="21" y="38"/>
                    <a:pt x="21" y="38"/>
                    <a:pt x="21" y="38"/>
                  </a:cubicBezTo>
                  <a:cubicBezTo>
                    <a:pt x="16" y="38"/>
                    <a:pt x="16" y="38"/>
                    <a:pt x="16" y="38"/>
                  </a:cubicBezTo>
                  <a:cubicBezTo>
                    <a:pt x="16" y="10"/>
                    <a:pt x="16" y="10"/>
                    <a:pt x="16" y="10"/>
                  </a:cubicBezTo>
                  <a:cubicBezTo>
                    <a:pt x="16" y="6"/>
                    <a:pt x="15" y="4"/>
                    <a:pt x="12" y="4"/>
                  </a:cubicBezTo>
                  <a:cubicBezTo>
                    <a:pt x="9" y="4"/>
                    <a:pt x="7"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43" name="Google Shape;1443;p66"/>
            <p:cNvSpPr/>
            <p:nvPr/>
          </p:nvSpPr>
          <p:spPr>
            <a:xfrm>
              <a:off x="6480175" y="4578350"/>
              <a:ext cx="63500" cy="106363"/>
            </a:xfrm>
            <a:custGeom>
              <a:avLst/>
              <a:gdLst/>
              <a:ahLst/>
              <a:cxnLst/>
              <a:rect l="l" t="t" r="r" b="b"/>
              <a:pathLst>
                <a:path w="24" h="39" extrusionOk="0">
                  <a:moveTo>
                    <a:pt x="1" y="11"/>
                  </a:moveTo>
                  <a:cubicBezTo>
                    <a:pt x="2" y="5"/>
                    <a:pt x="6" y="0"/>
                    <a:pt x="12" y="0"/>
                  </a:cubicBezTo>
                  <a:cubicBezTo>
                    <a:pt x="19" y="0"/>
                    <a:pt x="23" y="4"/>
                    <a:pt x="23" y="11"/>
                  </a:cubicBezTo>
                  <a:cubicBezTo>
                    <a:pt x="23" y="31"/>
                    <a:pt x="23" y="31"/>
                    <a:pt x="23" y="31"/>
                  </a:cubicBezTo>
                  <a:cubicBezTo>
                    <a:pt x="23" y="35"/>
                    <a:pt x="23" y="37"/>
                    <a:pt x="24" y="38"/>
                  </a:cubicBezTo>
                  <a:cubicBezTo>
                    <a:pt x="19" y="38"/>
                    <a:pt x="19" y="38"/>
                    <a:pt x="19"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6" y="4"/>
                    <a:pt x="13" y="4"/>
                  </a:cubicBezTo>
                  <a:cubicBezTo>
                    <a:pt x="9" y="4"/>
                    <a:pt x="7" y="8"/>
                    <a:pt x="6" y="12"/>
                  </a:cubicBezTo>
                  <a:lnTo>
                    <a:pt x="1" y="11"/>
                  </a:lnTo>
                  <a:close/>
                  <a:moveTo>
                    <a:pt x="18" y="18"/>
                  </a:moveTo>
                  <a:cubicBezTo>
                    <a:pt x="13" y="19"/>
                    <a:pt x="6" y="23"/>
                    <a:pt x="6" y="29"/>
                  </a:cubicBezTo>
                  <a:cubicBezTo>
                    <a:pt x="6" y="32"/>
                    <a:pt x="7" y="34"/>
                    <a:pt x="11" y="34"/>
                  </a:cubicBezTo>
                  <a:cubicBezTo>
                    <a:pt x="14"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44" name="Google Shape;1444;p66"/>
            <p:cNvSpPr/>
            <p:nvPr/>
          </p:nvSpPr>
          <p:spPr>
            <a:xfrm>
              <a:off x="6570663" y="4540250"/>
              <a:ext cx="14400" cy="1413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45" name="Google Shape;1445;p66"/>
            <p:cNvSpPr/>
            <p:nvPr/>
          </p:nvSpPr>
          <p:spPr>
            <a:xfrm>
              <a:off x="6648450" y="4540250"/>
              <a:ext cx="69850" cy="144463"/>
            </a:xfrm>
            <a:custGeom>
              <a:avLst/>
              <a:gdLst/>
              <a:ahLst/>
              <a:cxnLst/>
              <a:rect l="l" t="t" r="r" b="b"/>
              <a:pathLst>
                <a:path w="26" h="53" extrusionOk="0">
                  <a:moveTo>
                    <a:pt x="20" y="14"/>
                  </a:moveTo>
                  <a:cubicBezTo>
                    <a:pt x="20" y="8"/>
                    <a:pt x="18" y="4"/>
                    <a:pt x="12" y="4"/>
                  </a:cubicBezTo>
                  <a:cubicBezTo>
                    <a:pt x="8" y="4"/>
                    <a:pt x="5" y="7"/>
                    <a:pt x="5" y="11"/>
                  </a:cubicBezTo>
                  <a:cubicBezTo>
                    <a:pt x="5" y="23"/>
                    <a:pt x="26" y="23"/>
                    <a:pt x="26" y="39"/>
                  </a:cubicBezTo>
                  <a:cubicBezTo>
                    <a:pt x="26" y="48"/>
                    <a:pt x="21" y="53"/>
                    <a:pt x="13" y="53"/>
                  </a:cubicBezTo>
                  <a:cubicBezTo>
                    <a:pt x="5" y="53"/>
                    <a:pt x="0" y="47"/>
                    <a:pt x="0" y="38"/>
                  </a:cubicBezTo>
                  <a:cubicBezTo>
                    <a:pt x="5" y="38"/>
                    <a:pt x="5" y="38"/>
                    <a:pt x="5" y="38"/>
                  </a:cubicBezTo>
                  <a:cubicBezTo>
                    <a:pt x="5" y="44"/>
                    <a:pt x="8" y="48"/>
                    <a:pt x="13" y="48"/>
                  </a:cubicBezTo>
                  <a:cubicBezTo>
                    <a:pt x="18" y="48"/>
                    <a:pt x="21" y="45"/>
                    <a:pt x="21" y="39"/>
                  </a:cubicBezTo>
                  <a:cubicBezTo>
                    <a:pt x="21" y="28"/>
                    <a:pt x="0" y="26"/>
                    <a:pt x="0" y="12"/>
                  </a:cubicBezTo>
                  <a:cubicBezTo>
                    <a:pt x="0" y="4"/>
                    <a:pt x="5" y="0"/>
                    <a:pt x="13" y="0"/>
                  </a:cubicBezTo>
                  <a:cubicBezTo>
                    <a:pt x="20" y="0"/>
                    <a:pt x="25" y="5"/>
                    <a:pt x="25" y="14"/>
                  </a:cubicBezTo>
                  <a:lnTo>
                    <a:pt x="20"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46" name="Google Shape;1446;p66"/>
            <p:cNvSpPr/>
            <p:nvPr/>
          </p:nvSpPr>
          <p:spPr>
            <a:xfrm>
              <a:off x="6726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2" y="47"/>
                    <a:pt x="14" y="47"/>
                  </a:cubicBezTo>
                  <a:cubicBezTo>
                    <a:pt x="15" y="47"/>
                    <a:pt x="16" y="46"/>
                    <a:pt x="17" y="46"/>
                  </a:cubicBezTo>
                  <a:cubicBezTo>
                    <a:pt x="17" y="50"/>
                    <a:pt x="17" y="50"/>
                    <a:pt x="17" y="50"/>
                  </a:cubicBezTo>
                  <a:cubicBezTo>
                    <a:pt x="16" y="50"/>
                    <a:pt x="15" y="51"/>
                    <a:pt x="12"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47" name="Google Shape;1447;p66"/>
            <p:cNvSpPr/>
            <p:nvPr/>
          </p:nvSpPr>
          <p:spPr>
            <a:xfrm>
              <a:off x="6794500" y="4581525"/>
              <a:ext cx="55562" cy="103188"/>
            </a:xfrm>
            <a:custGeom>
              <a:avLst/>
              <a:gdLst/>
              <a:ahLst/>
              <a:cxnLst/>
              <a:rect l="l" t="t" r="r" b="b"/>
              <a:pathLst>
                <a:path w="21" h="38" extrusionOk="0">
                  <a:moveTo>
                    <a:pt x="21" y="37"/>
                  </a:moveTo>
                  <a:cubicBezTo>
                    <a:pt x="16" y="37"/>
                    <a:pt x="16" y="37"/>
                    <a:pt x="16" y="37"/>
                  </a:cubicBezTo>
                  <a:cubicBezTo>
                    <a:pt x="16" y="33"/>
                    <a:pt x="16" y="33"/>
                    <a:pt x="16" y="33"/>
                  </a:cubicBezTo>
                  <a:cubicBezTo>
                    <a:pt x="14" y="35"/>
                    <a:pt x="10" y="38"/>
                    <a:pt x="8" y="38"/>
                  </a:cubicBezTo>
                  <a:cubicBezTo>
                    <a:pt x="3" y="38"/>
                    <a:pt x="0" y="35"/>
                    <a:pt x="0" y="28"/>
                  </a:cubicBezTo>
                  <a:cubicBezTo>
                    <a:pt x="0" y="0"/>
                    <a:pt x="0" y="0"/>
                    <a:pt x="0" y="0"/>
                  </a:cubicBezTo>
                  <a:cubicBezTo>
                    <a:pt x="5" y="0"/>
                    <a:pt x="5" y="0"/>
                    <a:pt x="5" y="0"/>
                  </a:cubicBezTo>
                  <a:cubicBezTo>
                    <a:pt x="5" y="27"/>
                    <a:pt x="5" y="27"/>
                    <a:pt x="5" y="27"/>
                  </a:cubicBezTo>
                  <a:cubicBezTo>
                    <a:pt x="5" y="31"/>
                    <a:pt x="6" y="33"/>
                    <a:pt x="9" y="33"/>
                  </a:cubicBezTo>
                  <a:cubicBezTo>
                    <a:pt x="11" y="33"/>
                    <a:pt x="14" y="32"/>
                    <a:pt x="16" y="29"/>
                  </a:cubicBezTo>
                  <a:cubicBezTo>
                    <a:pt x="16" y="0"/>
                    <a:pt x="16" y="0"/>
                    <a:pt x="16" y="0"/>
                  </a:cubicBezTo>
                  <a:cubicBezTo>
                    <a:pt x="21" y="0"/>
                    <a:pt x="21" y="0"/>
                    <a:pt x="21" y="0"/>
                  </a:cubicBezTo>
                  <a:lnTo>
                    <a:pt x="21" y="3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48" name="Google Shape;1448;p66"/>
            <p:cNvSpPr/>
            <p:nvPr/>
          </p:nvSpPr>
          <p:spPr>
            <a:xfrm>
              <a:off x="6873875" y="4540250"/>
              <a:ext cx="61912" cy="144463"/>
            </a:xfrm>
            <a:custGeom>
              <a:avLst/>
              <a:gdLst/>
              <a:ahLst/>
              <a:cxnLst/>
              <a:rect l="l" t="t" r="r" b="b"/>
              <a:pathLst>
                <a:path w="23" h="53" extrusionOk="0">
                  <a:moveTo>
                    <a:pt x="18" y="48"/>
                  </a:moveTo>
                  <a:cubicBezTo>
                    <a:pt x="18" y="48"/>
                    <a:pt x="18" y="48"/>
                    <a:pt x="18" y="48"/>
                  </a:cubicBezTo>
                  <a:cubicBezTo>
                    <a:pt x="16" y="51"/>
                    <a:pt x="13" y="53"/>
                    <a:pt x="10" y="53"/>
                  </a:cubicBezTo>
                  <a:cubicBezTo>
                    <a:pt x="4" y="53"/>
                    <a:pt x="0" y="48"/>
                    <a:pt x="0" y="33"/>
                  </a:cubicBezTo>
                  <a:cubicBezTo>
                    <a:pt x="0" y="19"/>
                    <a:pt x="4" y="14"/>
                    <a:pt x="10" y="14"/>
                  </a:cubicBezTo>
                  <a:cubicBezTo>
                    <a:pt x="13" y="14"/>
                    <a:pt x="15" y="16"/>
                    <a:pt x="17" y="18"/>
                  </a:cubicBezTo>
                  <a:cubicBezTo>
                    <a:pt x="17" y="0"/>
                    <a:pt x="17" y="0"/>
                    <a:pt x="17" y="0"/>
                  </a:cubicBezTo>
                  <a:cubicBezTo>
                    <a:pt x="22" y="0"/>
                    <a:pt x="22" y="0"/>
                    <a:pt x="22" y="0"/>
                  </a:cubicBezTo>
                  <a:cubicBezTo>
                    <a:pt x="22" y="42"/>
                    <a:pt x="22" y="42"/>
                    <a:pt x="22" y="42"/>
                  </a:cubicBezTo>
                  <a:cubicBezTo>
                    <a:pt x="22" y="47"/>
                    <a:pt x="22" y="50"/>
                    <a:pt x="23" y="52"/>
                  </a:cubicBezTo>
                  <a:cubicBezTo>
                    <a:pt x="18" y="52"/>
                    <a:pt x="18" y="52"/>
                    <a:pt x="18" y="52"/>
                  </a:cubicBezTo>
                  <a:lnTo>
                    <a:pt x="18" y="48"/>
                  </a:lnTo>
                  <a:close/>
                  <a:moveTo>
                    <a:pt x="17" y="22"/>
                  </a:moveTo>
                  <a:cubicBezTo>
                    <a:pt x="16" y="20"/>
                    <a:pt x="14" y="18"/>
                    <a:pt x="11" y="18"/>
                  </a:cubicBezTo>
                  <a:cubicBezTo>
                    <a:pt x="7" y="18"/>
                    <a:pt x="5" y="22"/>
                    <a:pt x="5" y="33"/>
                  </a:cubicBezTo>
                  <a:cubicBezTo>
                    <a:pt x="5" y="45"/>
                    <a:pt x="7" y="48"/>
                    <a:pt x="12" y="48"/>
                  </a:cubicBezTo>
                  <a:cubicBezTo>
                    <a:pt x="13" y="48"/>
                    <a:pt x="15" y="47"/>
                    <a:pt x="17" y="45"/>
                  </a:cubicBezTo>
                  <a:lnTo>
                    <a:pt x="17" y="2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49" name="Google Shape;1449;p66"/>
            <p:cNvSpPr/>
            <p:nvPr/>
          </p:nvSpPr>
          <p:spPr>
            <a:xfrm>
              <a:off x="6954838"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50" name="Google Shape;1450;p66"/>
            <p:cNvSpPr/>
            <p:nvPr/>
          </p:nvSpPr>
          <p:spPr>
            <a:xfrm>
              <a:off x="7035800"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51" name="Google Shape;1451;p66"/>
            <p:cNvSpPr/>
            <p:nvPr/>
          </p:nvSpPr>
          <p:spPr>
            <a:xfrm>
              <a:off x="7107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52" name="Google Shape;1452;p66"/>
            <p:cNvSpPr/>
            <p:nvPr/>
          </p:nvSpPr>
          <p:spPr>
            <a:xfrm>
              <a:off x="7165975" y="4578350"/>
              <a:ext cx="60325" cy="106363"/>
            </a:xfrm>
            <a:custGeom>
              <a:avLst/>
              <a:gdLst/>
              <a:ahLst/>
              <a:cxnLst/>
              <a:rect l="l" t="t" r="r" b="b"/>
              <a:pathLst>
                <a:path w="22" h="39" extrusionOk="0">
                  <a:moveTo>
                    <a:pt x="17" y="10"/>
                  </a:moveTo>
                  <a:cubicBezTo>
                    <a:pt x="16" y="7"/>
                    <a:pt x="15" y="4"/>
                    <a:pt x="11" y="4"/>
                  </a:cubicBezTo>
                  <a:cubicBezTo>
                    <a:pt x="8" y="4"/>
                    <a:pt x="7" y="6"/>
                    <a:pt x="7" y="9"/>
                  </a:cubicBezTo>
                  <a:cubicBezTo>
                    <a:pt x="7" y="16"/>
                    <a:pt x="22" y="17"/>
                    <a:pt x="22" y="28"/>
                  </a:cubicBezTo>
                  <a:cubicBezTo>
                    <a:pt x="22" y="34"/>
                    <a:pt x="18" y="39"/>
                    <a:pt x="12" y="39"/>
                  </a:cubicBezTo>
                  <a:cubicBezTo>
                    <a:pt x="6" y="39"/>
                    <a:pt x="2" y="35"/>
                    <a:pt x="0" y="29"/>
                  </a:cubicBezTo>
                  <a:cubicBezTo>
                    <a:pt x="5" y="28"/>
                    <a:pt x="5" y="28"/>
                    <a:pt x="5" y="28"/>
                  </a:cubicBezTo>
                  <a:cubicBezTo>
                    <a:pt x="6" y="31"/>
                    <a:pt x="8" y="34"/>
                    <a:pt x="12" y="34"/>
                  </a:cubicBezTo>
                  <a:cubicBezTo>
                    <a:pt x="15" y="34"/>
                    <a:pt x="17" y="32"/>
                    <a:pt x="17" y="29"/>
                  </a:cubicBezTo>
                  <a:cubicBezTo>
                    <a:pt x="17" y="20"/>
                    <a:pt x="2" y="20"/>
                    <a:pt x="2" y="9"/>
                  </a:cubicBezTo>
                  <a:cubicBezTo>
                    <a:pt x="2" y="4"/>
                    <a:pt x="6" y="0"/>
                    <a:pt x="11" y="0"/>
                  </a:cubicBezTo>
                  <a:cubicBezTo>
                    <a:pt x="17" y="0"/>
                    <a:pt x="20" y="3"/>
                    <a:pt x="21" y="9"/>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53" name="Google Shape;1453;p66"/>
            <p:cNvSpPr/>
            <p:nvPr/>
          </p:nvSpPr>
          <p:spPr>
            <a:xfrm>
              <a:off x="5756275" y="4783138"/>
              <a:ext cx="61912" cy="103188"/>
            </a:xfrm>
            <a:custGeom>
              <a:avLst/>
              <a:gdLst/>
              <a:ahLst/>
              <a:cxnLst/>
              <a:rect l="l" t="t" r="r" b="b"/>
              <a:pathLst>
                <a:path w="23" h="38" extrusionOk="0">
                  <a:moveTo>
                    <a:pt x="1" y="10"/>
                  </a:moveTo>
                  <a:cubicBezTo>
                    <a:pt x="2" y="5"/>
                    <a:pt x="5" y="0"/>
                    <a:pt x="12" y="0"/>
                  </a:cubicBezTo>
                  <a:cubicBezTo>
                    <a:pt x="19"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4"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54" name="Google Shape;1454;p66"/>
            <p:cNvSpPr/>
            <p:nvPr/>
          </p:nvSpPr>
          <p:spPr>
            <a:xfrm>
              <a:off x="5843588" y="4783138"/>
              <a:ext cx="57150" cy="101600"/>
            </a:xfrm>
            <a:custGeom>
              <a:avLst/>
              <a:gdLst/>
              <a:ahLst/>
              <a:cxnLst/>
              <a:rect l="l" t="t" r="r" b="b"/>
              <a:pathLst>
                <a:path w="21" h="37" extrusionOk="0">
                  <a:moveTo>
                    <a:pt x="0" y="0"/>
                  </a:moveTo>
                  <a:cubicBezTo>
                    <a:pt x="5" y="0"/>
                    <a:pt x="5" y="0"/>
                    <a:pt x="5" y="0"/>
                  </a:cubicBezTo>
                  <a:cubicBezTo>
                    <a:pt x="5" y="4"/>
                    <a:pt x="5" y="4"/>
                    <a:pt x="5" y="4"/>
                  </a:cubicBezTo>
                  <a:cubicBezTo>
                    <a:pt x="7" y="2"/>
                    <a:pt x="11" y="0"/>
                    <a:pt x="13" y="0"/>
                  </a:cubicBezTo>
                  <a:cubicBezTo>
                    <a:pt x="18" y="0"/>
                    <a:pt x="21" y="2"/>
                    <a:pt x="21" y="9"/>
                  </a:cubicBezTo>
                  <a:cubicBezTo>
                    <a:pt x="21" y="37"/>
                    <a:pt x="21" y="37"/>
                    <a:pt x="21" y="37"/>
                  </a:cubicBezTo>
                  <a:cubicBezTo>
                    <a:pt x="16" y="37"/>
                    <a:pt x="16" y="37"/>
                    <a:pt x="16" y="37"/>
                  </a:cubicBezTo>
                  <a:cubicBezTo>
                    <a:pt x="16" y="10"/>
                    <a:pt x="16" y="10"/>
                    <a:pt x="16" y="10"/>
                  </a:cubicBezTo>
                  <a:cubicBezTo>
                    <a:pt x="16" y="6"/>
                    <a:pt x="15" y="4"/>
                    <a:pt x="12" y="4"/>
                  </a:cubicBezTo>
                  <a:cubicBezTo>
                    <a:pt x="10" y="4"/>
                    <a:pt x="7" y="6"/>
                    <a:pt x="5" y="8"/>
                  </a:cubicBezTo>
                  <a:cubicBezTo>
                    <a:pt x="5" y="37"/>
                    <a:pt x="5" y="37"/>
                    <a:pt x="5"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55" name="Google Shape;1455;p66"/>
            <p:cNvSpPr/>
            <p:nvPr/>
          </p:nvSpPr>
          <p:spPr>
            <a:xfrm>
              <a:off x="5924550" y="4745038"/>
              <a:ext cx="61912" cy="141288"/>
            </a:xfrm>
            <a:custGeom>
              <a:avLst/>
              <a:gdLst/>
              <a:ahLst/>
              <a:cxnLst/>
              <a:rect l="l" t="t" r="r" b="b"/>
              <a:pathLst>
                <a:path w="23" h="52" extrusionOk="0">
                  <a:moveTo>
                    <a:pt x="18" y="48"/>
                  </a:moveTo>
                  <a:cubicBezTo>
                    <a:pt x="18" y="48"/>
                    <a:pt x="18" y="48"/>
                    <a:pt x="18" y="48"/>
                  </a:cubicBezTo>
                  <a:cubicBezTo>
                    <a:pt x="16" y="50"/>
                    <a:pt x="14" y="52"/>
                    <a:pt x="11" y="52"/>
                  </a:cubicBezTo>
                  <a:cubicBezTo>
                    <a:pt x="5" y="52"/>
                    <a:pt x="0" y="47"/>
                    <a:pt x="0" y="33"/>
                  </a:cubicBezTo>
                  <a:cubicBezTo>
                    <a:pt x="0" y="19"/>
                    <a:pt x="5" y="14"/>
                    <a:pt x="11" y="14"/>
                  </a:cubicBezTo>
                  <a:cubicBezTo>
                    <a:pt x="13" y="14"/>
                    <a:pt x="16" y="15"/>
                    <a:pt x="17" y="17"/>
                  </a:cubicBezTo>
                  <a:cubicBezTo>
                    <a:pt x="17" y="0"/>
                    <a:pt x="17" y="0"/>
                    <a:pt x="17" y="0"/>
                  </a:cubicBezTo>
                  <a:cubicBezTo>
                    <a:pt x="23" y="0"/>
                    <a:pt x="23" y="0"/>
                    <a:pt x="23" y="0"/>
                  </a:cubicBezTo>
                  <a:cubicBezTo>
                    <a:pt x="23" y="41"/>
                    <a:pt x="23" y="41"/>
                    <a:pt x="23" y="41"/>
                  </a:cubicBezTo>
                  <a:cubicBezTo>
                    <a:pt x="23" y="46"/>
                    <a:pt x="23" y="49"/>
                    <a:pt x="23" y="51"/>
                  </a:cubicBezTo>
                  <a:cubicBezTo>
                    <a:pt x="19" y="51"/>
                    <a:pt x="19" y="51"/>
                    <a:pt x="19" y="51"/>
                  </a:cubicBezTo>
                  <a:lnTo>
                    <a:pt x="18" y="48"/>
                  </a:lnTo>
                  <a:close/>
                  <a:moveTo>
                    <a:pt x="17" y="21"/>
                  </a:moveTo>
                  <a:cubicBezTo>
                    <a:pt x="16" y="20"/>
                    <a:pt x="14" y="18"/>
                    <a:pt x="12" y="18"/>
                  </a:cubicBezTo>
                  <a:cubicBezTo>
                    <a:pt x="8" y="18"/>
                    <a:pt x="5" y="21"/>
                    <a:pt x="5" y="33"/>
                  </a:cubicBezTo>
                  <a:cubicBezTo>
                    <a:pt x="5" y="44"/>
                    <a:pt x="8" y="48"/>
                    <a:pt x="12" y="48"/>
                  </a:cubicBezTo>
                  <a:cubicBezTo>
                    <a:pt x="14" y="48"/>
                    <a:pt x="16" y="46"/>
                    <a:pt x="17" y="44"/>
                  </a:cubicBezTo>
                  <a:lnTo>
                    <a:pt x="17" y="2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56" name="Google Shape;1456;p66"/>
            <p:cNvSpPr/>
            <p:nvPr/>
          </p:nvSpPr>
          <p:spPr>
            <a:xfrm>
              <a:off x="6048375" y="4741863"/>
              <a:ext cx="71437" cy="144463"/>
            </a:xfrm>
            <a:custGeom>
              <a:avLst/>
              <a:gdLst/>
              <a:ahLst/>
              <a:cxnLst/>
              <a:rect l="l" t="t" r="r" b="b"/>
              <a:pathLst>
                <a:path w="27" h="53" extrusionOk="0">
                  <a:moveTo>
                    <a:pt x="21" y="14"/>
                  </a:moveTo>
                  <a:cubicBezTo>
                    <a:pt x="21" y="9"/>
                    <a:pt x="18" y="5"/>
                    <a:pt x="13" y="5"/>
                  </a:cubicBezTo>
                  <a:cubicBezTo>
                    <a:pt x="9" y="5"/>
                    <a:pt x="6" y="8"/>
                    <a:pt x="6" y="12"/>
                  </a:cubicBezTo>
                  <a:cubicBezTo>
                    <a:pt x="6" y="23"/>
                    <a:pt x="27" y="23"/>
                    <a:pt x="27" y="40"/>
                  </a:cubicBezTo>
                  <a:cubicBezTo>
                    <a:pt x="27" y="48"/>
                    <a:pt x="22" y="53"/>
                    <a:pt x="13" y="53"/>
                  </a:cubicBezTo>
                  <a:cubicBezTo>
                    <a:pt x="5" y="53"/>
                    <a:pt x="1" y="47"/>
                    <a:pt x="0" y="39"/>
                  </a:cubicBezTo>
                  <a:cubicBezTo>
                    <a:pt x="6" y="39"/>
                    <a:pt x="6" y="39"/>
                    <a:pt x="6" y="39"/>
                  </a:cubicBezTo>
                  <a:cubicBezTo>
                    <a:pt x="6" y="45"/>
                    <a:pt x="9" y="48"/>
                    <a:pt x="14" y="48"/>
                  </a:cubicBezTo>
                  <a:cubicBezTo>
                    <a:pt x="19" y="48"/>
                    <a:pt x="22" y="45"/>
                    <a:pt x="22" y="40"/>
                  </a:cubicBezTo>
                  <a:cubicBezTo>
                    <a:pt x="22" y="28"/>
                    <a:pt x="1" y="27"/>
                    <a:pt x="1" y="12"/>
                  </a:cubicBezTo>
                  <a:cubicBezTo>
                    <a:pt x="1" y="5"/>
                    <a:pt x="6" y="0"/>
                    <a:pt x="13" y="0"/>
                  </a:cubicBezTo>
                  <a:cubicBezTo>
                    <a:pt x="21" y="0"/>
                    <a:pt x="26" y="5"/>
                    <a:pt x="26" y="14"/>
                  </a:cubicBezTo>
                  <a:lnTo>
                    <a:pt x="21"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57" name="Google Shape;1457;p66"/>
            <p:cNvSpPr/>
            <p:nvPr/>
          </p:nvSpPr>
          <p:spPr>
            <a:xfrm>
              <a:off x="6134100" y="4783138"/>
              <a:ext cx="58737" cy="103188"/>
            </a:xfrm>
            <a:custGeom>
              <a:avLst/>
              <a:gdLst/>
              <a:ahLst/>
              <a:cxnLst/>
              <a:rect l="l" t="t" r="r" b="b"/>
              <a:pathLst>
                <a:path w="22" h="38" extrusionOk="0">
                  <a:moveTo>
                    <a:pt x="17" y="11"/>
                  </a:moveTo>
                  <a:cubicBezTo>
                    <a:pt x="17" y="6"/>
                    <a:pt x="14" y="4"/>
                    <a:pt x="11" y="4"/>
                  </a:cubicBezTo>
                  <a:cubicBezTo>
                    <a:pt x="7" y="4"/>
                    <a:pt x="5" y="7"/>
                    <a:pt x="5" y="19"/>
                  </a:cubicBezTo>
                  <a:cubicBezTo>
                    <a:pt x="5" y="31"/>
                    <a:pt x="7" y="34"/>
                    <a:pt x="11" y="34"/>
                  </a:cubicBezTo>
                  <a:cubicBezTo>
                    <a:pt x="15" y="34"/>
                    <a:pt x="16" y="32"/>
                    <a:pt x="17" y="26"/>
                  </a:cubicBezTo>
                  <a:cubicBezTo>
                    <a:pt x="22" y="26"/>
                    <a:pt x="22" y="26"/>
                    <a:pt x="22" y="26"/>
                  </a:cubicBezTo>
                  <a:cubicBezTo>
                    <a:pt x="21" y="33"/>
                    <a:pt x="18" y="38"/>
                    <a:pt x="11" y="38"/>
                  </a:cubicBezTo>
                  <a:cubicBezTo>
                    <a:pt x="3" y="38"/>
                    <a:pt x="0" y="32"/>
                    <a:pt x="0" y="19"/>
                  </a:cubicBezTo>
                  <a:cubicBezTo>
                    <a:pt x="0" y="5"/>
                    <a:pt x="3" y="0"/>
                    <a:pt x="11" y="0"/>
                  </a:cubicBezTo>
                  <a:cubicBezTo>
                    <a:pt x="18" y="0"/>
                    <a:pt x="21" y="4"/>
                    <a:pt x="22" y="11"/>
                  </a:cubicBezTo>
                  <a:lnTo>
                    <a:pt x="17" y="1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58" name="Google Shape;1458;p66"/>
            <p:cNvSpPr/>
            <p:nvPr/>
          </p:nvSpPr>
          <p:spPr>
            <a:xfrm>
              <a:off x="6215063" y="4745038"/>
              <a:ext cx="58737" cy="139700"/>
            </a:xfrm>
            <a:custGeom>
              <a:avLst/>
              <a:gdLst/>
              <a:ahLst/>
              <a:cxnLst/>
              <a:rect l="l" t="t" r="r" b="b"/>
              <a:pathLst>
                <a:path w="22" h="51" extrusionOk="0">
                  <a:moveTo>
                    <a:pt x="0" y="0"/>
                  </a:moveTo>
                  <a:cubicBezTo>
                    <a:pt x="5" y="0"/>
                    <a:pt x="5" y="0"/>
                    <a:pt x="5" y="0"/>
                  </a:cubicBezTo>
                  <a:cubicBezTo>
                    <a:pt x="5" y="18"/>
                    <a:pt x="5" y="18"/>
                    <a:pt x="5" y="18"/>
                  </a:cubicBezTo>
                  <a:cubicBezTo>
                    <a:pt x="8" y="16"/>
                    <a:pt x="11" y="14"/>
                    <a:pt x="14" y="14"/>
                  </a:cubicBezTo>
                  <a:cubicBezTo>
                    <a:pt x="19" y="14"/>
                    <a:pt x="22" y="16"/>
                    <a:pt x="22" y="23"/>
                  </a:cubicBezTo>
                  <a:cubicBezTo>
                    <a:pt x="22" y="51"/>
                    <a:pt x="22" y="51"/>
                    <a:pt x="22" y="51"/>
                  </a:cubicBezTo>
                  <a:cubicBezTo>
                    <a:pt x="17" y="51"/>
                    <a:pt x="17" y="51"/>
                    <a:pt x="17" y="51"/>
                  </a:cubicBezTo>
                  <a:cubicBezTo>
                    <a:pt x="17" y="24"/>
                    <a:pt x="17" y="24"/>
                    <a:pt x="17" y="24"/>
                  </a:cubicBezTo>
                  <a:cubicBezTo>
                    <a:pt x="17" y="20"/>
                    <a:pt x="15" y="18"/>
                    <a:pt x="12" y="18"/>
                  </a:cubicBezTo>
                  <a:cubicBezTo>
                    <a:pt x="10" y="18"/>
                    <a:pt x="8" y="20"/>
                    <a:pt x="5" y="22"/>
                  </a:cubicBezTo>
                  <a:cubicBezTo>
                    <a:pt x="5" y="51"/>
                    <a:pt x="5" y="51"/>
                    <a:pt x="5" y="51"/>
                  </a:cubicBezTo>
                  <a:cubicBezTo>
                    <a:pt x="0" y="51"/>
                    <a:pt x="0" y="51"/>
                    <a:pt x="0" y="51"/>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59" name="Google Shape;1459;p66"/>
            <p:cNvSpPr/>
            <p:nvPr/>
          </p:nvSpPr>
          <p:spPr>
            <a:xfrm>
              <a:off x="6292850" y="4783138"/>
              <a:ext cx="60325" cy="103188"/>
            </a:xfrm>
            <a:custGeom>
              <a:avLst/>
              <a:gdLst/>
              <a:ahLst/>
              <a:cxnLst/>
              <a:rect l="l" t="t" r="r" b="b"/>
              <a:pathLst>
                <a:path w="23" h="38" extrusionOk="0">
                  <a:moveTo>
                    <a:pt x="12" y="0"/>
                  </a:moveTo>
                  <a:cubicBezTo>
                    <a:pt x="19" y="0"/>
                    <a:pt x="23" y="5"/>
                    <a:pt x="23" y="19"/>
                  </a:cubicBezTo>
                  <a:cubicBezTo>
                    <a:pt x="23" y="32"/>
                    <a:pt x="19" y="38"/>
                    <a:pt x="12" y="38"/>
                  </a:cubicBezTo>
                  <a:cubicBezTo>
                    <a:pt x="4" y="38"/>
                    <a:pt x="0" y="32"/>
                    <a:pt x="0" y="19"/>
                  </a:cubicBezTo>
                  <a:cubicBezTo>
                    <a:pt x="0" y="5"/>
                    <a:pt x="4" y="0"/>
                    <a:pt x="12" y="0"/>
                  </a:cubicBezTo>
                  <a:close/>
                  <a:moveTo>
                    <a:pt x="12" y="34"/>
                  </a:moveTo>
                  <a:cubicBezTo>
                    <a:pt x="16" y="34"/>
                    <a:pt x="18" y="31"/>
                    <a:pt x="18" y="19"/>
                  </a:cubicBezTo>
                  <a:cubicBezTo>
                    <a:pt x="18" y="7"/>
                    <a:pt x="16" y="4"/>
                    <a:pt x="12" y="4"/>
                  </a:cubicBezTo>
                  <a:cubicBezTo>
                    <a:pt x="7" y="4"/>
                    <a:pt x="5" y="7"/>
                    <a:pt x="5" y="19"/>
                  </a:cubicBezTo>
                  <a:cubicBezTo>
                    <a:pt x="5" y="31"/>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60" name="Google Shape;1460;p66"/>
            <p:cNvSpPr/>
            <p:nvPr/>
          </p:nvSpPr>
          <p:spPr>
            <a:xfrm>
              <a:off x="6375400" y="4745038"/>
              <a:ext cx="12600" cy="1398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61" name="Google Shape;1461;p66"/>
            <p:cNvSpPr/>
            <p:nvPr/>
          </p:nvSpPr>
          <p:spPr>
            <a:xfrm>
              <a:off x="6413500" y="4783138"/>
              <a:ext cx="61912" cy="103188"/>
            </a:xfrm>
            <a:custGeom>
              <a:avLst/>
              <a:gdLst/>
              <a:ahLst/>
              <a:cxnLst/>
              <a:rect l="l" t="t" r="r" b="b"/>
              <a:pathLst>
                <a:path w="23" h="38" extrusionOk="0">
                  <a:moveTo>
                    <a:pt x="1" y="10"/>
                  </a:moveTo>
                  <a:cubicBezTo>
                    <a:pt x="2" y="5"/>
                    <a:pt x="5" y="0"/>
                    <a:pt x="12" y="0"/>
                  </a:cubicBezTo>
                  <a:cubicBezTo>
                    <a:pt x="18"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3"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62" name="Google Shape;1462;p66"/>
            <p:cNvSpPr/>
            <p:nvPr/>
          </p:nvSpPr>
          <p:spPr>
            <a:xfrm>
              <a:off x="6499225" y="4783138"/>
              <a:ext cx="39687" cy="101600"/>
            </a:xfrm>
            <a:custGeom>
              <a:avLst/>
              <a:gdLst/>
              <a:ahLst/>
              <a:cxnLst/>
              <a:rect l="l" t="t" r="r" b="b"/>
              <a:pathLst>
                <a:path w="15" h="37" extrusionOk="0">
                  <a:moveTo>
                    <a:pt x="0" y="0"/>
                  </a:moveTo>
                  <a:cubicBezTo>
                    <a:pt x="6" y="0"/>
                    <a:pt x="6" y="0"/>
                    <a:pt x="6" y="0"/>
                  </a:cubicBezTo>
                  <a:cubicBezTo>
                    <a:pt x="6" y="5"/>
                    <a:pt x="6" y="5"/>
                    <a:pt x="6" y="5"/>
                  </a:cubicBezTo>
                  <a:cubicBezTo>
                    <a:pt x="6" y="5"/>
                    <a:pt x="6" y="5"/>
                    <a:pt x="6" y="5"/>
                  </a:cubicBezTo>
                  <a:cubicBezTo>
                    <a:pt x="9" y="0"/>
                    <a:pt x="11" y="0"/>
                    <a:pt x="15" y="0"/>
                  </a:cubicBezTo>
                  <a:cubicBezTo>
                    <a:pt x="15" y="4"/>
                    <a:pt x="15" y="4"/>
                    <a:pt x="15" y="4"/>
                  </a:cubicBezTo>
                  <a:cubicBezTo>
                    <a:pt x="11" y="4"/>
                    <a:pt x="8" y="6"/>
                    <a:pt x="6" y="11"/>
                  </a:cubicBezTo>
                  <a:cubicBezTo>
                    <a:pt x="6" y="37"/>
                    <a:pt x="6" y="37"/>
                    <a:pt x="6"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63" name="Google Shape;1463;p66"/>
            <p:cNvSpPr/>
            <p:nvPr/>
          </p:nvSpPr>
          <p:spPr>
            <a:xfrm>
              <a:off x="6546850" y="4783138"/>
              <a:ext cx="58737" cy="103188"/>
            </a:xfrm>
            <a:custGeom>
              <a:avLst/>
              <a:gdLst/>
              <a:ahLst/>
              <a:cxnLst/>
              <a:rect l="l" t="t" r="r" b="b"/>
              <a:pathLst>
                <a:path w="22" h="38" extrusionOk="0">
                  <a:moveTo>
                    <a:pt x="17" y="10"/>
                  </a:moveTo>
                  <a:cubicBezTo>
                    <a:pt x="16" y="6"/>
                    <a:pt x="15" y="4"/>
                    <a:pt x="11" y="4"/>
                  </a:cubicBezTo>
                  <a:cubicBezTo>
                    <a:pt x="8" y="4"/>
                    <a:pt x="6" y="6"/>
                    <a:pt x="6" y="8"/>
                  </a:cubicBezTo>
                  <a:cubicBezTo>
                    <a:pt x="6" y="16"/>
                    <a:pt x="22" y="16"/>
                    <a:pt x="22" y="28"/>
                  </a:cubicBezTo>
                  <a:cubicBezTo>
                    <a:pt x="22" y="34"/>
                    <a:pt x="18" y="38"/>
                    <a:pt x="12" y="38"/>
                  </a:cubicBezTo>
                  <a:cubicBezTo>
                    <a:pt x="5" y="38"/>
                    <a:pt x="2" y="34"/>
                    <a:pt x="0" y="28"/>
                  </a:cubicBezTo>
                  <a:cubicBezTo>
                    <a:pt x="5" y="27"/>
                    <a:pt x="5" y="27"/>
                    <a:pt x="5" y="27"/>
                  </a:cubicBezTo>
                  <a:cubicBezTo>
                    <a:pt x="6" y="31"/>
                    <a:pt x="8" y="34"/>
                    <a:pt x="12" y="34"/>
                  </a:cubicBezTo>
                  <a:cubicBezTo>
                    <a:pt x="15" y="34"/>
                    <a:pt x="17" y="31"/>
                    <a:pt x="17" y="28"/>
                  </a:cubicBezTo>
                  <a:cubicBezTo>
                    <a:pt x="17" y="20"/>
                    <a:pt x="1" y="19"/>
                    <a:pt x="1" y="9"/>
                  </a:cubicBezTo>
                  <a:cubicBezTo>
                    <a:pt x="1" y="4"/>
                    <a:pt x="5" y="0"/>
                    <a:pt x="11" y="0"/>
                  </a:cubicBezTo>
                  <a:cubicBezTo>
                    <a:pt x="17" y="0"/>
                    <a:pt x="20" y="3"/>
                    <a:pt x="21" y="8"/>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grpSp>
      <p:sp>
        <p:nvSpPr>
          <p:cNvPr id="1464" name="Google Shape;1464;p66"/>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lvl1pPr marL="0" lvl="0" indent="0" algn="r" rtl="0">
              <a:spcBef>
                <a:spcPts val="0"/>
              </a:spcBef>
              <a:buNone/>
              <a:defRPr sz="1000" b="0">
                <a:solidFill>
                  <a:schemeClr val="dk2"/>
                </a:solidFill>
                <a:latin typeface="Lato"/>
                <a:ea typeface="Lato"/>
                <a:cs typeface="Lato"/>
                <a:sym typeface="Lato"/>
              </a:defRPr>
            </a:lvl1pPr>
            <a:lvl2pPr marL="0" lvl="1" indent="0" algn="r" rtl="0">
              <a:spcBef>
                <a:spcPts val="0"/>
              </a:spcBef>
              <a:buNone/>
              <a:defRPr sz="1000" b="0">
                <a:solidFill>
                  <a:schemeClr val="dk2"/>
                </a:solidFill>
                <a:latin typeface="Lato"/>
                <a:ea typeface="Lato"/>
                <a:cs typeface="Lato"/>
                <a:sym typeface="Lato"/>
              </a:defRPr>
            </a:lvl2pPr>
            <a:lvl3pPr marL="0" lvl="2" indent="0" algn="r" rtl="0">
              <a:spcBef>
                <a:spcPts val="0"/>
              </a:spcBef>
              <a:buNone/>
              <a:defRPr sz="1000" b="0">
                <a:solidFill>
                  <a:schemeClr val="dk2"/>
                </a:solidFill>
                <a:latin typeface="Lato"/>
                <a:ea typeface="Lato"/>
                <a:cs typeface="Lato"/>
                <a:sym typeface="Lato"/>
              </a:defRPr>
            </a:lvl3pPr>
            <a:lvl4pPr marL="0" lvl="3" indent="0" algn="r" rtl="0">
              <a:spcBef>
                <a:spcPts val="0"/>
              </a:spcBef>
              <a:buNone/>
              <a:defRPr sz="1000" b="0">
                <a:solidFill>
                  <a:schemeClr val="dk2"/>
                </a:solidFill>
                <a:latin typeface="Lato"/>
                <a:ea typeface="Lato"/>
                <a:cs typeface="Lato"/>
                <a:sym typeface="Lato"/>
              </a:defRPr>
            </a:lvl4pPr>
            <a:lvl5pPr marL="0" lvl="4" indent="0" algn="r" rtl="0">
              <a:spcBef>
                <a:spcPts val="0"/>
              </a:spcBef>
              <a:buNone/>
              <a:defRPr sz="1000" b="0">
                <a:solidFill>
                  <a:schemeClr val="dk2"/>
                </a:solidFill>
                <a:latin typeface="Lato"/>
                <a:ea typeface="Lato"/>
                <a:cs typeface="Lato"/>
                <a:sym typeface="Lato"/>
              </a:defRPr>
            </a:lvl5pPr>
            <a:lvl6pPr marL="0" lvl="5" indent="0" algn="r" rtl="0">
              <a:spcBef>
                <a:spcPts val="0"/>
              </a:spcBef>
              <a:buNone/>
              <a:defRPr sz="1000" b="0">
                <a:solidFill>
                  <a:schemeClr val="dk2"/>
                </a:solidFill>
                <a:latin typeface="Lato"/>
                <a:ea typeface="Lato"/>
                <a:cs typeface="Lato"/>
                <a:sym typeface="Lato"/>
              </a:defRPr>
            </a:lvl6pPr>
            <a:lvl7pPr marL="0" lvl="6" indent="0" algn="r" rtl="0">
              <a:spcBef>
                <a:spcPts val="0"/>
              </a:spcBef>
              <a:buNone/>
              <a:defRPr sz="1000" b="0">
                <a:solidFill>
                  <a:schemeClr val="dk2"/>
                </a:solidFill>
                <a:latin typeface="Lato"/>
                <a:ea typeface="Lato"/>
                <a:cs typeface="Lato"/>
                <a:sym typeface="Lato"/>
              </a:defRPr>
            </a:lvl7pPr>
            <a:lvl8pPr marL="0" lvl="7" indent="0" algn="r" rtl="0">
              <a:spcBef>
                <a:spcPts val="0"/>
              </a:spcBef>
              <a:buNone/>
              <a:defRPr sz="1000" b="0">
                <a:solidFill>
                  <a:schemeClr val="dk2"/>
                </a:solidFill>
                <a:latin typeface="Lato"/>
                <a:ea typeface="Lato"/>
                <a:cs typeface="Lato"/>
                <a:sym typeface="Lato"/>
              </a:defRPr>
            </a:lvl8pPr>
            <a:lvl9pPr marL="0" lvl="8" indent="0" algn="r" rtl="0">
              <a:spcBef>
                <a:spcPts val="0"/>
              </a:spcBef>
              <a:buNone/>
              <a:defRPr sz="1000" b="0">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1465" name="Google Shape;1465;p66"/>
          <p:cNvSpPr txBox="1">
            <a:spLocks noGrp="1"/>
          </p:cNvSpPr>
          <p:nvPr>
            <p:ph type="body" idx="1"/>
          </p:nvPr>
        </p:nvSpPr>
        <p:spPr>
          <a:xfrm>
            <a:off x="6283074" y="3698925"/>
            <a:ext cx="2325000" cy="308100"/>
          </a:xfrm>
          <a:prstGeom prst="rect">
            <a:avLst/>
          </a:prstGeom>
          <a:noFill/>
          <a:ln>
            <a:noFill/>
          </a:ln>
        </p:spPr>
        <p:txBody>
          <a:bodyPr spcFirstLastPara="1" wrap="square" lIns="0" tIns="73150" rIns="0" bIns="0" anchor="t" anchorCtr="0">
            <a:noAutofit/>
          </a:bodyPr>
          <a:lstStyle>
            <a:lvl1pPr marL="457200" lvl="0" indent="-228600" algn="l" rtl="0">
              <a:lnSpc>
                <a:spcPct val="145000"/>
              </a:lnSpc>
              <a:spcBef>
                <a:spcPts val="0"/>
              </a:spcBef>
              <a:spcAft>
                <a:spcPts val="0"/>
              </a:spcAft>
              <a:buClr>
                <a:schemeClr val="dk1"/>
              </a:buClr>
              <a:buSzPts val="1050"/>
              <a:buNone/>
              <a:defRPr sz="1050" b="0">
                <a:solidFill>
                  <a:schemeClr val="dk1"/>
                </a:solidFill>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466" name="Google Shape;1466;p66"/>
          <p:cNvSpPr txBox="1">
            <a:spLocks noGrp="1"/>
          </p:cNvSpPr>
          <p:nvPr>
            <p:ph type="body" idx="3"/>
          </p:nvPr>
        </p:nvSpPr>
        <p:spPr>
          <a:xfrm>
            <a:off x="769776" y="4114800"/>
            <a:ext cx="2971800" cy="1485900"/>
          </a:xfrm>
          <a:prstGeom prst="rect">
            <a:avLst/>
          </a:prstGeom>
          <a:noFill/>
          <a:ln>
            <a:noFill/>
          </a:ln>
        </p:spPr>
        <p:txBody>
          <a:bodyPr spcFirstLastPara="1" wrap="square" lIns="0" tIns="0" rIns="0" bIns="0" anchor="t" anchorCtr="0">
            <a:noAutofit/>
          </a:bodyPr>
          <a:lstStyle>
            <a:lvl1pPr marL="457200" lvl="0" indent="-228600" algn="l" rtl="0">
              <a:lnSpc>
                <a:spcPct val="150000"/>
              </a:lnSpc>
              <a:spcBef>
                <a:spcPts val="1000"/>
              </a:spcBef>
              <a:spcAft>
                <a:spcPts val="0"/>
              </a:spcAft>
              <a:buClr>
                <a:schemeClr val="dk1"/>
              </a:buClr>
              <a:buSzPts val="1200"/>
              <a:buNone/>
              <a:defRPr sz="1200">
                <a:solidFill>
                  <a:schemeClr val="dk1"/>
                </a:solidFill>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467" name="Google Shape;1467;p66"/>
          <p:cNvSpPr txBox="1">
            <a:spLocks noGrp="1"/>
          </p:cNvSpPr>
          <p:nvPr>
            <p:ph type="body" idx="4"/>
          </p:nvPr>
        </p:nvSpPr>
        <p:spPr>
          <a:xfrm>
            <a:off x="6102099" y="3406687"/>
            <a:ext cx="2556600" cy="267900"/>
          </a:xfrm>
          <a:prstGeom prst="rect">
            <a:avLst/>
          </a:prstGeom>
          <a:noFill/>
          <a:ln>
            <a:noFill/>
          </a:ln>
        </p:spPr>
        <p:txBody>
          <a:bodyPr spcFirstLastPara="1" wrap="square" lIns="0" tIns="0" rIns="0" bIns="0" anchor="ctr" anchorCtr="0">
            <a:noAutofit/>
          </a:bodyPr>
          <a:lstStyle>
            <a:lvl1pPr marL="457200" lvl="0" indent="-342900" algn="l" rtl="0">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468" name="Google Shape;1468;p66"/>
          <p:cNvSpPr txBox="1">
            <a:spLocks noGrp="1"/>
          </p:cNvSpPr>
          <p:nvPr>
            <p:ph type="body" idx="5"/>
          </p:nvPr>
        </p:nvSpPr>
        <p:spPr>
          <a:xfrm>
            <a:off x="769775" y="3429000"/>
            <a:ext cx="2971800" cy="685800"/>
          </a:xfrm>
          <a:prstGeom prst="rect">
            <a:avLst/>
          </a:prstGeom>
          <a:noFill/>
          <a:ln>
            <a:noFill/>
          </a:ln>
        </p:spPr>
        <p:txBody>
          <a:bodyPr spcFirstLastPara="1" wrap="square" lIns="0" tIns="0" rIns="0" bIns="0" anchor="ctr" anchorCtr="0">
            <a:noAutofit/>
          </a:bodyPr>
          <a:lstStyle>
            <a:lvl1pPr marL="457200" lvl="0" indent="-228600" algn="l" rtl="0">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469" name="Google Shape;1469;p66"/>
          <p:cNvSpPr txBox="1">
            <a:spLocks noGrp="1"/>
          </p:cNvSpPr>
          <p:nvPr>
            <p:ph type="title"/>
          </p:nvPr>
        </p:nvSpPr>
        <p:spPr>
          <a:xfrm>
            <a:off x="769776" y="1257300"/>
            <a:ext cx="3653100" cy="2171700"/>
          </a:xfrm>
          <a:prstGeom prst="rect">
            <a:avLst/>
          </a:prstGeom>
          <a:noFill/>
          <a:ln>
            <a:noFill/>
          </a:ln>
        </p:spPr>
        <p:txBody>
          <a:bodyPr spcFirstLastPara="1" wrap="square" lIns="0" tIns="0" rIns="0" bIns="91425" anchor="t" anchorCtr="0">
            <a:noAutofit/>
          </a:bodyPr>
          <a:lstStyle>
            <a:lvl1pPr lvl="0" algn="l" rtl="0">
              <a:lnSpc>
                <a:spcPct val="80000"/>
              </a:lnSpc>
              <a:spcBef>
                <a:spcPts val="0"/>
              </a:spcBef>
              <a:spcAft>
                <a:spcPts val="0"/>
              </a:spcAft>
              <a:buClr>
                <a:schemeClr val="dk1"/>
              </a:buClr>
              <a:buSzPts val="4400"/>
              <a:buFont typeface="Montserrat"/>
              <a:buNone/>
              <a:defRPr sz="44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70" name="Google Shape;1470;p66"/>
          <p:cNvSpPr txBox="1">
            <a:spLocks noGrp="1"/>
          </p:cNvSpPr>
          <p:nvPr>
            <p:ph type="body" idx="6"/>
          </p:nvPr>
        </p:nvSpPr>
        <p:spPr>
          <a:xfrm>
            <a:off x="6283074" y="4995863"/>
            <a:ext cx="2325000" cy="308100"/>
          </a:xfrm>
          <a:prstGeom prst="rect">
            <a:avLst/>
          </a:prstGeom>
          <a:noFill/>
          <a:ln>
            <a:noFill/>
          </a:ln>
        </p:spPr>
        <p:txBody>
          <a:bodyPr spcFirstLastPara="1" wrap="square" lIns="0" tIns="73150" rIns="0" bIns="0" anchor="t" anchorCtr="0">
            <a:noAutofit/>
          </a:bodyPr>
          <a:lstStyle>
            <a:lvl1pPr marL="457200" lvl="0" indent="-228600" algn="l" rtl="0">
              <a:lnSpc>
                <a:spcPct val="145000"/>
              </a:lnSpc>
              <a:spcBef>
                <a:spcPts val="0"/>
              </a:spcBef>
              <a:spcAft>
                <a:spcPts val="0"/>
              </a:spcAft>
              <a:buClr>
                <a:schemeClr val="dk1"/>
              </a:buClr>
              <a:buSzPts val="1050"/>
              <a:buNone/>
              <a:defRPr sz="1050" b="0">
                <a:solidFill>
                  <a:schemeClr val="dk1"/>
                </a:solidFill>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471" name="Google Shape;1471;p66"/>
          <p:cNvSpPr txBox="1">
            <a:spLocks noGrp="1"/>
          </p:cNvSpPr>
          <p:nvPr>
            <p:ph type="body" idx="7"/>
          </p:nvPr>
        </p:nvSpPr>
        <p:spPr>
          <a:xfrm>
            <a:off x="6102099" y="4703625"/>
            <a:ext cx="2556600" cy="267900"/>
          </a:xfrm>
          <a:prstGeom prst="rect">
            <a:avLst/>
          </a:prstGeom>
          <a:noFill/>
          <a:ln>
            <a:noFill/>
          </a:ln>
        </p:spPr>
        <p:txBody>
          <a:bodyPr spcFirstLastPara="1" wrap="square" lIns="0" tIns="0" rIns="0" bIns="0" anchor="ctr" anchorCtr="0">
            <a:noAutofit/>
          </a:bodyPr>
          <a:lstStyle>
            <a:lvl1pPr marL="457200" lvl="0" indent="-342900" algn="l" rtl="0">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472" name="Google Shape;1472;p66"/>
          <p:cNvSpPr txBox="1">
            <a:spLocks noGrp="1"/>
          </p:cNvSpPr>
          <p:nvPr>
            <p:ph type="body" idx="8"/>
          </p:nvPr>
        </p:nvSpPr>
        <p:spPr>
          <a:xfrm>
            <a:off x="9606867" y="3698925"/>
            <a:ext cx="2325000" cy="308100"/>
          </a:xfrm>
          <a:prstGeom prst="rect">
            <a:avLst/>
          </a:prstGeom>
          <a:noFill/>
          <a:ln>
            <a:noFill/>
          </a:ln>
        </p:spPr>
        <p:txBody>
          <a:bodyPr spcFirstLastPara="1" wrap="square" lIns="0" tIns="73150" rIns="0" bIns="0" anchor="t" anchorCtr="0">
            <a:noAutofit/>
          </a:bodyPr>
          <a:lstStyle>
            <a:lvl1pPr marL="457200" lvl="0" indent="-228600" algn="l" rtl="0">
              <a:lnSpc>
                <a:spcPct val="145000"/>
              </a:lnSpc>
              <a:spcBef>
                <a:spcPts val="0"/>
              </a:spcBef>
              <a:spcAft>
                <a:spcPts val="0"/>
              </a:spcAft>
              <a:buClr>
                <a:schemeClr val="dk1"/>
              </a:buClr>
              <a:buSzPts val="1050"/>
              <a:buNone/>
              <a:defRPr sz="1050" b="0">
                <a:solidFill>
                  <a:schemeClr val="dk1"/>
                </a:solidFill>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473" name="Google Shape;1473;p66"/>
          <p:cNvSpPr txBox="1">
            <a:spLocks noGrp="1"/>
          </p:cNvSpPr>
          <p:nvPr>
            <p:ph type="body" idx="9"/>
          </p:nvPr>
        </p:nvSpPr>
        <p:spPr>
          <a:xfrm>
            <a:off x="9425892" y="3406687"/>
            <a:ext cx="2556600" cy="267900"/>
          </a:xfrm>
          <a:prstGeom prst="rect">
            <a:avLst/>
          </a:prstGeom>
          <a:noFill/>
          <a:ln>
            <a:noFill/>
          </a:ln>
        </p:spPr>
        <p:txBody>
          <a:bodyPr spcFirstLastPara="1" wrap="square" lIns="0" tIns="0" rIns="0" bIns="0" anchor="ctr" anchorCtr="0">
            <a:noAutofit/>
          </a:bodyPr>
          <a:lstStyle>
            <a:lvl1pPr marL="457200" lvl="0" indent="-342900" algn="l" rtl="0">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474" name="Google Shape;1474;p66"/>
          <p:cNvSpPr txBox="1">
            <a:spLocks noGrp="1"/>
          </p:cNvSpPr>
          <p:nvPr>
            <p:ph type="body" idx="13"/>
          </p:nvPr>
        </p:nvSpPr>
        <p:spPr>
          <a:xfrm>
            <a:off x="9606867" y="4995863"/>
            <a:ext cx="2325000" cy="308100"/>
          </a:xfrm>
          <a:prstGeom prst="rect">
            <a:avLst/>
          </a:prstGeom>
          <a:noFill/>
          <a:ln>
            <a:noFill/>
          </a:ln>
        </p:spPr>
        <p:txBody>
          <a:bodyPr spcFirstLastPara="1" wrap="square" lIns="0" tIns="73150" rIns="0" bIns="0" anchor="t" anchorCtr="0">
            <a:noAutofit/>
          </a:bodyPr>
          <a:lstStyle>
            <a:lvl1pPr marL="457200" lvl="0" indent="-228600" algn="l" rtl="0">
              <a:lnSpc>
                <a:spcPct val="145000"/>
              </a:lnSpc>
              <a:spcBef>
                <a:spcPts val="0"/>
              </a:spcBef>
              <a:spcAft>
                <a:spcPts val="0"/>
              </a:spcAft>
              <a:buClr>
                <a:schemeClr val="dk1"/>
              </a:buClr>
              <a:buSzPts val="1050"/>
              <a:buNone/>
              <a:defRPr sz="1050" b="0">
                <a:solidFill>
                  <a:schemeClr val="dk1"/>
                </a:solidFill>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475" name="Google Shape;1475;p66"/>
          <p:cNvSpPr txBox="1">
            <a:spLocks noGrp="1"/>
          </p:cNvSpPr>
          <p:nvPr>
            <p:ph type="body" idx="14"/>
          </p:nvPr>
        </p:nvSpPr>
        <p:spPr>
          <a:xfrm>
            <a:off x="9425892" y="4703625"/>
            <a:ext cx="2556600" cy="267900"/>
          </a:xfrm>
          <a:prstGeom prst="rect">
            <a:avLst/>
          </a:prstGeom>
          <a:noFill/>
          <a:ln>
            <a:noFill/>
          </a:ln>
        </p:spPr>
        <p:txBody>
          <a:bodyPr spcFirstLastPara="1" wrap="square" lIns="0" tIns="0" rIns="0" bIns="0" anchor="ctr" anchorCtr="0">
            <a:noAutofit/>
          </a:bodyPr>
          <a:lstStyle>
            <a:lvl1pPr marL="457200" lvl="0" indent="-342900" algn="l" rtl="0">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2"/>
        <p:cNvGrpSpPr/>
        <p:nvPr/>
      </p:nvGrpSpPr>
      <p:grpSpPr>
        <a:xfrm>
          <a:off x="0" y="0"/>
          <a:ext cx="0" cy="0"/>
          <a:chOff x="0" y="0"/>
          <a:chExt cx="0" cy="0"/>
        </a:xfrm>
      </p:grpSpPr>
      <p:sp>
        <p:nvSpPr>
          <p:cNvPr id="83" name="Google Shape;83;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5" name="Google Shape;85;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9225916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ISS - Program Details - 4 Bullets 5">
  <p:cSld name="ISS - Program Details - 4 Bullets 5">
    <p:spTree>
      <p:nvGrpSpPr>
        <p:cNvPr id="1" name="Shape 1476"/>
        <p:cNvGrpSpPr/>
        <p:nvPr/>
      </p:nvGrpSpPr>
      <p:grpSpPr>
        <a:xfrm>
          <a:off x="0" y="0"/>
          <a:ext cx="0" cy="0"/>
          <a:chOff x="0" y="0"/>
          <a:chExt cx="0" cy="0"/>
        </a:xfrm>
      </p:grpSpPr>
      <p:sp>
        <p:nvSpPr>
          <p:cNvPr id="1477" name="Google Shape;1477;p67"/>
          <p:cNvSpPr>
            <a:spLocks noGrp="1"/>
          </p:cNvSpPr>
          <p:nvPr>
            <p:ph type="pic" idx="2"/>
          </p:nvPr>
        </p:nvSpPr>
        <p:spPr>
          <a:xfrm>
            <a:off x="-2993897" y="-754792"/>
            <a:ext cx="8367600" cy="8367600"/>
          </a:xfrm>
          <a:prstGeom prst="donut">
            <a:avLst>
              <a:gd name="adj" fmla="val 25000"/>
            </a:avLst>
          </a:prstGeom>
          <a:solidFill>
            <a:schemeClr val="lt2"/>
          </a:solidFill>
          <a:ln>
            <a:noFill/>
          </a:ln>
        </p:spPr>
        <p:txBody>
          <a:bodyPr spcFirstLastPara="1" wrap="square" lIns="0" tIns="0" rIns="0" bIns="0" anchor="t" anchorCtr="0">
            <a:noAutofit/>
          </a:bodyPr>
          <a:lstStyle>
            <a:lvl1pPr marR="0" lvl="0" algn="l" rtl="0">
              <a:lnSpc>
                <a:spcPct val="150000"/>
              </a:lnSpc>
              <a:spcBef>
                <a:spcPts val="1000"/>
              </a:spcBef>
              <a:spcAft>
                <a:spcPts val="0"/>
              </a:spcAft>
              <a:buClr>
                <a:schemeClr val="dk1"/>
              </a:buClr>
              <a:buSzPts val="2800"/>
              <a:buFont typeface="Arial"/>
              <a:buNone/>
              <a:defRPr sz="2800" b="0" i="0" u="none" strike="noStrike" cap="none">
                <a:solidFill>
                  <a:schemeClr val="dk1"/>
                </a:solidFill>
                <a:latin typeface="Lato"/>
                <a:ea typeface="Lato"/>
                <a:cs typeface="Lato"/>
                <a:sym typeface="Lato"/>
              </a:defRPr>
            </a:lvl1pPr>
            <a:lvl2pPr marR="0" lvl="1"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R="0" lvl="2"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R="0" lvl="3"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R="0" lvl="4"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R="0" lvl="5"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R="0" lvl="6"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R="0" lvl="7"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R="0" lvl="8"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1478" name="Google Shape;1478;p67"/>
          <p:cNvSpPr/>
          <p:nvPr/>
        </p:nvSpPr>
        <p:spPr>
          <a:xfrm>
            <a:off x="0" y="6177491"/>
            <a:ext cx="2099700" cy="415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ato"/>
              <a:ea typeface="Lato"/>
              <a:cs typeface="Lato"/>
              <a:sym typeface="Lato"/>
            </a:endParaRPr>
          </a:p>
        </p:txBody>
      </p:sp>
      <p:grpSp>
        <p:nvGrpSpPr>
          <p:cNvPr id="1479" name="Google Shape;1479;p67"/>
          <p:cNvGrpSpPr/>
          <p:nvPr/>
        </p:nvGrpSpPr>
        <p:grpSpPr>
          <a:xfrm>
            <a:off x="125322" y="6250664"/>
            <a:ext cx="1849224" cy="281377"/>
            <a:chOff x="4910138" y="4533900"/>
            <a:chExt cx="2316162" cy="352426"/>
          </a:xfrm>
        </p:grpSpPr>
        <p:sp>
          <p:nvSpPr>
            <p:cNvPr id="1480" name="Google Shape;1480;p67"/>
            <p:cNvSpPr/>
            <p:nvPr/>
          </p:nvSpPr>
          <p:spPr>
            <a:xfrm>
              <a:off x="5645150" y="4537075"/>
              <a:ext cx="14400" cy="3492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81" name="Google Shape;1481;p67"/>
            <p:cNvSpPr/>
            <p:nvPr/>
          </p:nvSpPr>
          <p:spPr>
            <a:xfrm>
              <a:off x="4910138" y="4537075"/>
              <a:ext cx="177800" cy="349250"/>
            </a:xfrm>
            <a:custGeom>
              <a:avLst/>
              <a:gdLst/>
              <a:ahLst/>
              <a:cxnLst/>
              <a:rect l="l" t="t" r="r" b="b"/>
              <a:pathLst>
                <a:path w="66" h="128" extrusionOk="0">
                  <a:moveTo>
                    <a:pt x="0" y="0"/>
                  </a:moveTo>
                  <a:cubicBezTo>
                    <a:pt x="22" y="0"/>
                    <a:pt x="22" y="0"/>
                    <a:pt x="22" y="0"/>
                  </a:cubicBezTo>
                  <a:cubicBezTo>
                    <a:pt x="22" y="95"/>
                    <a:pt x="22" y="95"/>
                    <a:pt x="22" y="95"/>
                  </a:cubicBezTo>
                  <a:cubicBezTo>
                    <a:pt x="22" y="104"/>
                    <a:pt x="25" y="109"/>
                    <a:pt x="33" y="109"/>
                  </a:cubicBezTo>
                  <a:cubicBezTo>
                    <a:pt x="41" y="109"/>
                    <a:pt x="45" y="104"/>
                    <a:pt x="45" y="95"/>
                  </a:cubicBezTo>
                  <a:cubicBezTo>
                    <a:pt x="45" y="0"/>
                    <a:pt x="45" y="0"/>
                    <a:pt x="45" y="0"/>
                  </a:cubicBezTo>
                  <a:cubicBezTo>
                    <a:pt x="66" y="0"/>
                    <a:pt x="66" y="0"/>
                    <a:pt x="66" y="0"/>
                  </a:cubicBezTo>
                  <a:cubicBezTo>
                    <a:pt x="66" y="94"/>
                    <a:pt x="66" y="94"/>
                    <a:pt x="66" y="94"/>
                  </a:cubicBezTo>
                  <a:cubicBezTo>
                    <a:pt x="66" y="116"/>
                    <a:pt x="54" y="128"/>
                    <a:pt x="33" y="128"/>
                  </a:cubicBezTo>
                  <a:cubicBezTo>
                    <a:pt x="13" y="128"/>
                    <a:pt x="0" y="116"/>
                    <a:pt x="0" y="94"/>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82" name="Google Shape;1482;p67"/>
            <p:cNvSpPr/>
            <p:nvPr/>
          </p:nvSpPr>
          <p:spPr>
            <a:xfrm>
              <a:off x="5143500" y="4533900"/>
              <a:ext cx="174625" cy="352425"/>
            </a:xfrm>
            <a:custGeom>
              <a:avLst/>
              <a:gdLst/>
              <a:ahLst/>
              <a:cxnLst/>
              <a:rect l="l" t="t" r="r" b="b"/>
              <a:pathLst>
                <a:path w="65" h="129" extrusionOk="0">
                  <a:moveTo>
                    <a:pt x="43" y="43"/>
                  </a:moveTo>
                  <a:cubicBezTo>
                    <a:pt x="43" y="34"/>
                    <a:pt x="43" y="34"/>
                    <a:pt x="43" y="34"/>
                  </a:cubicBezTo>
                  <a:cubicBezTo>
                    <a:pt x="43" y="23"/>
                    <a:pt x="39" y="18"/>
                    <a:pt x="33" y="18"/>
                  </a:cubicBezTo>
                  <a:cubicBezTo>
                    <a:pt x="24" y="18"/>
                    <a:pt x="22" y="23"/>
                    <a:pt x="22" y="32"/>
                  </a:cubicBezTo>
                  <a:cubicBezTo>
                    <a:pt x="22" y="96"/>
                    <a:pt x="22" y="96"/>
                    <a:pt x="22" y="96"/>
                  </a:cubicBezTo>
                  <a:cubicBezTo>
                    <a:pt x="22" y="105"/>
                    <a:pt x="24" y="110"/>
                    <a:pt x="33" y="110"/>
                  </a:cubicBezTo>
                  <a:cubicBezTo>
                    <a:pt x="41" y="110"/>
                    <a:pt x="43" y="105"/>
                    <a:pt x="43" y="97"/>
                  </a:cubicBezTo>
                  <a:cubicBezTo>
                    <a:pt x="43" y="82"/>
                    <a:pt x="43" y="82"/>
                    <a:pt x="43" y="82"/>
                  </a:cubicBezTo>
                  <a:cubicBezTo>
                    <a:pt x="65" y="82"/>
                    <a:pt x="65" y="82"/>
                    <a:pt x="65" y="82"/>
                  </a:cubicBezTo>
                  <a:cubicBezTo>
                    <a:pt x="65" y="96"/>
                    <a:pt x="65" y="96"/>
                    <a:pt x="65" y="96"/>
                  </a:cubicBezTo>
                  <a:cubicBezTo>
                    <a:pt x="65" y="114"/>
                    <a:pt x="55" y="129"/>
                    <a:pt x="33" y="129"/>
                  </a:cubicBezTo>
                  <a:cubicBezTo>
                    <a:pt x="10" y="129"/>
                    <a:pt x="0" y="114"/>
                    <a:pt x="0" y="96"/>
                  </a:cubicBezTo>
                  <a:cubicBezTo>
                    <a:pt x="0" y="32"/>
                    <a:pt x="0" y="32"/>
                    <a:pt x="0" y="32"/>
                  </a:cubicBezTo>
                  <a:cubicBezTo>
                    <a:pt x="0" y="14"/>
                    <a:pt x="10" y="0"/>
                    <a:pt x="33" y="0"/>
                  </a:cubicBezTo>
                  <a:cubicBezTo>
                    <a:pt x="55" y="0"/>
                    <a:pt x="65" y="15"/>
                    <a:pt x="65" y="34"/>
                  </a:cubicBezTo>
                  <a:cubicBezTo>
                    <a:pt x="65" y="43"/>
                    <a:pt x="65" y="43"/>
                    <a:pt x="65" y="43"/>
                  </a:cubicBezTo>
                  <a:lnTo>
                    <a:pt x="43" y="4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83" name="Google Shape;1483;p67"/>
            <p:cNvSpPr/>
            <p:nvPr/>
          </p:nvSpPr>
          <p:spPr>
            <a:xfrm>
              <a:off x="5375275" y="4537075"/>
              <a:ext cx="190500" cy="349250"/>
            </a:xfrm>
            <a:custGeom>
              <a:avLst/>
              <a:gdLst/>
              <a:ahLst/>
              <a:cxnLst/>
              <a:rect l="l" t="t" r="r" b="b"/>
              <a:pathLst>
                <a:path w="71" h="128" extrusionOk="0">
                  <a:moveTo>
                    <a:pt x="22" y="0"/>
                  </a:moveTo>
                  <a:cubicBezTo>
                    <a:pt x="0" y="0"/>
                    <a:pt x="0" y="0"/>
                    <a:pt x="0" y="0"/>
                  </a:cubicBezTo>
                  <a:cubicBezTo>
                    <a:pt x="0" y="128"/>
                    <a:pt x="0" y="128"/>
                    <a:pt x="0" y="128"/>
                  </a:cubicBezTo>
                  <a:cubicBezTo>
                    <a:pt x="22" y="128"/>
                    <a:pt x="22" y="128"/>
                    <a:pt x="22" y="128"/>
                  </a:cubicBezTo>
                  <a:lnTo>
                    <a:pt x="22" y="0"/>
                  </a:lnTo>
                  <a:close/>
                  <a:moveTo>
                    <a:pt x="52" y="70"/>
                  </a:moveTo>
                  <a:cubicBezTo>
                    <a:pt x="60" y="67"/>
                    <a:pt x="67" y="58"/>
                    <a:pt x="67" y="38"/>
                  </a:cubicBezTo>
                  <a:cubicBezTo>
                    <a:pt x="67" y="11"/>
                    <a:pt x="55" y="0"/>
                    <a:pt x="30" y="0"/>
                  </a:cubicBezTo>
                  <a:cubicBezTo>
                    <a:pt x="22" y="0"/>
                    <a:pt x="22" y="0"/>
                    <a:pt x="22" y="0"/>
                  </a:cubicBezTo>
                  <a:cubicBezTo>
                    <a:pt x="26" y="22"/>
                    <a:pt x="26" y="22"/>
                    <a:pt x="26" y="22"/>
                  </a:cubicBezTo>
                  <a:cubicBezTo>
                    <a:pt x="39" y="2"/>
                    <a:pt x="39" y="2"/>
                    <a:pt x="39" y="2"/>
                  </a:cubicBezTo>
                  <a:cubicBezTo>
                    <a:pt x="39" y="2"/>
                    <a:pt x="39" y="2"/>
                    <a:pt x="39" y="2"/>
                  </a:cubicBezTo>
                  <a:cubicBezTo>
                    <a:pt x="31" y="26"/>
                    <a:pt x="31" y="26"/>
                    <a:pt x="31" y="26"/>
                  </a:cubicBezTo>
                  <a:cubicBezTo>
                    <a:pt x="53" y="13"/>
                    <a:pt x="53" y="13"/>
                    <a:pt x="53" y="13"/>
                  </a:cubicBezTo>
                  <a:cubicBezTo>
                    <a:pt x="53" y="13"/>
                    <a:pt x="53" y="13"/>
                    <a:pt x="53" y="13"/>
                  </a:cubicBezTo>
                  <a:cubicBezTo>
                    <a:pt x="35" y="31"/>
                    <a:pt x="35" y="31"/>
                    <a:pt x="35" y="31"/>
                  </a:cubicBezTo>
                  <a:cubicBezTo>
                    <a:pt x="65" y="28"/>
                    <a:pt x="65" y="28"/>
                    <a:pt x="65" y="28"/>
                  </a:cubicBezTo>
                  <a:cubicBezTo>
                    <a:pt x="65" y="28"/>
                    <a:pt x="65" y="28"/>
                    <a:pt x="65" y="28"/>
                  </a:cubicBezTo>
                  <a:cubicBezTo>
                    <a:pt x="36" y="38"/>
                    <a:pt x="36" y="38"/>
                    <a:pt x="36" y="38"/>
                  </a:cubicBezTo>
                  <a:cubicBezTo>
                    <a:pt x="65" y="48"/>
                    <a:pt x="65" y="48"/>
                    <a:pt x="65" y="48"/>
                  </a:cubicBezTo>
                  <a:cubicBezTo>
                    <a:pt x="65" y="48"/>
                    <a:pt x="65" y="48"/>
                    <a:pt x="65" y="48"/>
                  </a:cubicBezTo>
                  <a:cubicBezTo>
                    <a:pt x="35" y="44"/>
                    <a:pt x="35" y="44"/>
                    <a:pt x="35" y="44"/>
                  </a:cubicBezTo>
                  <a:cubicBezTo>
                    <a:pt x="53" y="62"/>
                    <a:pt x="53" y="62"/>
                    <a:pt x="53" y="62"/>
                  </a:cubicBezTo>
                  <a:cubicBezTo>
                    <a:pt x="53" y="62"/>
                    <a:pt x="53" y="62"/>
                    <a:pt x="53" y="62"/>
                  </a:cubicBezTo>
                  <a:cubicBezTo>
                    <a:pt x="31" y="49"/>
                    <a:pt x="31" y="49"/>
                    <a:pt x="31" y="49"/>
                  </a:cubicBezTo>
                  <a:cubicBezTo>
                    <a:pt x="39" y="73"/>
                    <a:pt x="39" y="73"/>
                    <a:pt x="39" y="73"/>
                  </a:cubicBezTo>
                  <a:cubicBezTo>
                    <a:pt x="39" y="73"/>
                    <a:pt x="39" y="73"/>
                    <a:pt x="39" y="73"/>
                  </a:cubicBezTo>
                  <a:cubicBezTo>
                    <a:pt x="26" y="53"/>
                    <a:pt x="26" y="53"/>
                    <a:pt x="26" y="53"/>
                  </a:cubicBezTo>
                  <a:cubicBezTo>
                    <a:pt x="22" y="75"/>
                    <a:pt x="22" y="75"/>
                    <a:pt x="22" y="75"/>
                  </a:cubicBezTo>
                  <a:cubicBezTo>
                    <a:pt x="26" y="75"/>
                    <a:pt x="30" y="75"/>
                    <a:pt x="33" y="75"/>
                  </a:cubicBezTo>
                  <a:cubicBezTo>
                    <a:pt x="48" y="128"/>
                    <a:pt x="48" y="128"/>
                    <a:pt x="48" y="128"/>
                  </a:cubicBezTo>
                  <a:cubicBezTo>
                    <a:pt x="71" y="128"/>
                    <a:pt x="71" y="128"/>
                    <a:pt x="71" y="128"/>
                  </a:cubicBezTo>
                  <a:lnTo>
                    <a:pt x="52" y="7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84" name="Google Shape;1484;p67"/>
            <p:cNvSpPr/>
            <p:nvPr/>
          </p:nvSpPr>
          <p:spPr>
            <a:xfrm>
              <a:off x="5756275" y="4540250"/>
              <a:ext cx="12600" cy="1413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85" name="Google Shape;1485;p67"/>
            <p:cNvSpPr/>
            <p:nvPr/>
          </p:nvSpPr>
          <p:spPr>
            <a:xfrm>
              <a:off x="5795963"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86" name="Google Shape;1486;p67"/>
            <p:cNvSpPr/>
            <p:nvPr/>
          </p:nvSpPr>
          <p:spPr>
            <a:xfrm>
              <a:off x="5868988" y="4545013"/>
              <a:ext cx="44450"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87" name="Google Shape;1487;p67"/>
            <p:cNvSpPr/>
            <p:nvPr/>
          </p:nvSpPr>
          <p:spPr>
            <a:xfrm>
              <a:off x="5927725"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88" name="Google Shape;1488;p67"/>
            <p:cNvSpPr/>
            <p:nvPr/>
          </p:nvSpPr>
          <p:spPr>
            <a:xfrm>
              <a:off x="6007100" y="4578350"/>
              <a:ext cx="41275" cy="103188"/>
            </a:xfrm>
            <a:custGeom>
              <a:avLst/>
              <a:gdLst/>
              <a:ahLst/>
              <a:cxnLst/>
              <a:rect l="l" t="t" r="r" b="b"/>
              <a:pathLst>
                <a:path w="15" h="38" extrusionOk="0">
                  <a:moveTo>
                    <a:pt x="0" y="1"/>
                  </a:moveTo>
                  <a:cubicBezTo>
                    <a:pt x="5" y="1"/>
                    <a:pt x="5" y="1"/>
                    <a:pt x="5" y="1"/>
                  </a:cubicBezTo>
                  <a:cubicBezTo>
                    <a:pt x="5" y="5"/>
                    <a:pt x="5" y="5"/>
                    <a:pt x="5" y="5"/>
                  </a:cubicBezTo>
                  <a:cubicBezTo>
                    <a:pt x="5" y="5"/>
                    <a:pt x="5" y="5"/>
                    <a:pt x="5" y="5"/>
                  </a:cubicBezTo>
                  <a:cubicBezTo>
                    <a:pt x="8" y="1"/>
                    <a:pt x="11" y="0"/>
                    <a:pt x="15" y="0"/>
                  </a:cubicBezTo>
                  <a:cubicBezTo>
                    <a:pt x="15" y="5"/>
                    <a:pt x="15" y="5"/>
                    <a:pt x="15" y="5"/>
                  </a:cubicBezTo>
                  <a:cubicBezTo>
                    <a:pt x="11" y="5"/>
                    <a:pt x="8" y="6"/>
                    <a:pt x="5" y="11"/>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89" name="Google Shape;1489;p67"/>
            <p:cNvSpPr/>
            <p:nvPr/>
          </p:nvSpPr>
          <p:spPr>
            <a:xfrm>
              <a:off x="6061075"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7" y="2"/>
                    <a:pt x="11" y="0"/>
                    <a:pt x="13" y="0"/>
                  </a:cubicBezTo>
                  <a:cubicBezTo>
                    <a:pt x="19" y="0"/>
                    <a:pt x="22" y="3"/>
                    <a:pt x="22" y="10"/>
                  </a:cubicBezTo>
                  <a:cubicBezTo>
                    <a:pt x="22" y="38"/>
                    <a:pt x="22" y="38"/>
                    <a:pt x="22" y="38"/>
                  </a:cubicBezTo>
                  <a:cubicBezTo>
                    <a:pt x="16" y="38"/>
                    <a:pt x="16" y="38"/>
                    <a:pt x="16" y="38"/>
                  </a:cubicBezTo>
                  <a:cubicBezTo>
                    <a:pt x="16" y="10"/>
                    <a:pt x="16" y="10"/>
                    <a:pt x="16" y="10"/>
                  </a:cubicBezTo>
                  <a:cubicBezTo>
                    <a:pt x="16" y="6"/>
                    <a:pt x="15" y="4"/>
                    <a:pt x="12" y="4"/>
                  </a:cubicBezTo>
                  <a:cubicBezTo>
                    <a:pt x="10" y="4"/>
                    <a:pt x="8"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90" name="Google Shape;1490;p67"/>
            <p:cNvSpPr/>
            <p:nvPr/>
          </p:nvSpPr>
          <p:spPr>
            <a:xfrm>
              <a:off x="6142038" y="4578350"/>
              <a:ext cx="65087" cy="106363"/>
            </a:xfrm>
            <a:custGeom>
              <a:avLst/>
              <a:gdLst/>
              <a:ahLst/>
              <a:cxnLst/>
              <a:rect l="l" t="t" r="r" b="b"/>
              <a:pathLst>
                <a:path w="24" h="39" extrusionOk="0">
                  <a:moveTo>
                    <a:pt x="1" y="11"/>
                  </a:moveTo>
                  <a:cubicBezTo>
                    <a:pt x="2" y="5"/>
                    <a:pt x="5" y="0"/>
                    <a:pt x="12" y="0"/>
                  </a:cubicBezTo>
                  <a:cubicBezTo>
                    <a:pt x="19" y="0"/>
                    <a:pt x="23" y="4"/>
                    <a:pt x="23" y="11"/>
                  </a:cubicBezTo>
                  <a:cubicBezTo>
                    <a:pt x="23" y="31"/>
                    <a:pt x="23" y="31"/>
                    <a:pt x="23" y="31"/>
                  </a:cubicBezTo>
                  <a:cubicBezTo>
                    <a:pt x="23" y="35"/>
                    <a:pt x="23" y="37"/>
                    <a:pt x="24" y="38"/>
                  </a:cubicBezTo>
                  <a:cubicBezTo>
                    <a:pt x="18" y="38"/>
                    <a:pt x="18" y="38"/>
                    <a:pt x="18"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5" y="4"/>
                    <a:pt x="12" y="4"/>
                  </a:cubicBezTo>
                  <a:cubicBezTo>
                    <a:pt x="8" y="4"/>
                    <a:pt x="6" y="8"/>
                    <a:pt x="6" y="12"/>
                  </a:cubicBezTo>
                  <a:lnTo>
                    <a:pt x="1" y="11"/>
                  </a:lnTo>
                  <a:close/>
                  <a:moveTo>
                    <a:pt x="18" y="18"/>
                  </a:moveTo>
                  <a:cubicBezTo>
                    <a:pt x="13" y="19"/>
                    <a:pt x="5" y="23"/>
                    <a:pt x="5" y="29"/>
                  </a:cubicBezTo>
                  <a:cubicBezTo>
                    <a:pt x="5" y="32"/>
                    <a:pt x="7" y="34"/>
                    <a:pt x="10" y="34"/>
                  </a:cubicBezTo>
                  <a:cubicBezTo>
                    <a:pt x="13"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91" name="Google Shape;1491;p67"/>
            <p:cNvSpPr/>
            <p:nvPr/>
          </p:nvSpPr>
          <p:spPr>
            <a:xfrm>
              <a:off x="6219825"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1" y="47"/>
                    <a:pt x="14" y="47"/>
                  </a:cubicBezTo>
                  <a:cubicBezTo>
                    <a:pt x="15" y="47"/>
                    <a:pt x="16" y="46"/>
                    <a:pt x="17" y="46"/>
                  </a:cubicBezTo>
                  <a:cubicBezTo>
                    <a:pt x="17" y="50"/>
                    <a:pt x="17" y="50"/>
                    <a:pt x="17" y="50"/>
                  </a:cubicBezTo>
                  <a:cubicBezTo>
                    <a:pt x="15" y="50"/>
                    <a:pt x="14" y="51"/>
                    <a:pt x="12" y="51"/>
                  </a:cubicBezTo>
                  <a:cubicBezTo>
                    <a:pt x="7"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92" name="Google Shape;1492;p67"/>
            <p:cNvSpPr/>
            <p:nvPr/>
          </p:nvSpPr>
          <p:spPr>
            <a:xfrm>
              <a:off x="6284913" y="4540250"/>
              <a:ext cx="12700" cy="141288"/>
            </a:xfrm>
            <a:custGeom>
              <a:avLst/>
              <a:gdLst/>
              <a:ahLst/>
              <a:cxnLst/>
              <a:rect l="l" t="t" r="r" b="b"/>
              <a:pathLst>
                <a:path w="8" h="89" extrusionOk="0">
                  <a:moveTo>
                    <a:pt x="0" y="0"/>
                  </a:moveTo>
                  <a:lnTo>
                    <a:pt x="8" y="0"/>
                  </a:lnTo>
                  <a:lnTo>
                    <a:pt x="8" y="10"/>
                  </a:lnTo>
                  <a:lnTo>
                    <a:pt x="0" y="10"/>
                  </a:lnTo>
                  <a:lnTo>
                    <a:pt x="0" y="0"/>
                  </a:lnTo>
                  <a:close/>
                  <a:moveTo>
                    <a:pt x="0" y="26"/>
                  </a:moveTo>
                  <a:lnTo>
                    <a:pt x="8" y="26"/>
                  </a:lnTo>
                  <a:lnTo>
                    <a:pt x="8" y="89"/>
                  </a:lnTo>
                  <a:lnTo>
                    <a:pt x="0" y="89"/>
                  </a:lnTo>
                  <a:lnTo>
                    <a:pt x="0" y="2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93" name="Google Shape;1493;p67"/>
            <p:cNvSpPr/>
            <p:nvPr/>
          </p:nvSpPr>
          <p:spPr>
            <a:xfrm>
              <a:off x="6319838" y="4578350"/>
              <a:ext cx="60325" cy="106363"/>
            </a:xfrm>
            <a:custGeom>
              <a:avLst/>
              <a:gdLst/>
              <a:ahLst/>
              <a:cxnLst/>
              <a:rect l="l" t="t" r="r" b="b"/>
              <a:pathLst>
                <a:path w="23" h="39" extrusionOk="0">
                  <a:moveTo>
                    <a:pt x="12" y="0"/>
                  </a:moveTo>
                  <a:cubicBezTo>
                    <a:pt x="19" y="0"/>
                    <a:pt x="23" y="6"/>
                    <a:pt x="23" y="19"/>
                  </a:cubicBezTo>
                  <a:cubicBezTo>
                    <a:pt x="23" y="33"/>
                    <a:pt x="19" y="39"/>
                    <a:pt x="12" y="39"/>
                  </a:cubicBezTo>
                  <a:cubicBezTo>
                    <a:pt x="4" y="39"/>
                    <a:pt x="0" y="33"/>
                    <a:pt x="0" y="19"/>
                  </a:cubicBezTo>
                  <a:cubicBezTo>
                    <a:pt x="0" y="6"/>
                    <a:pt x="4" y="0"/>
                    <a:pt x="12" y="0"/>
                  </a:cubicBezTo>
                  <a:close/>
                  <a:moveTo>
                    <a:pt x="12" y="34"/>
                  </a:moveTo>
                  <a:cubicBezTo>
                    <a:pt x="16" y="34"/>
                    <a:pt x="18" y="32"/>
                    <a:pt x="18" y="19"/>
                  </a:cubicBezTo>
                  <a:cubicBezTo>
                    <a:pt x="18" y="7"/>
                    <a:pt x="16" y="4"/>
                    <a:pt x="12" y="4"/>
                  </a:cubicBezTo>
                  <a:cubicBezTo>
                    <a:pt x="7" y="4"/>
                    <a:pt x="5" y="7"/>
                    <a:pt x="5" y="19"/>
                  </a:cubicBezTo>
                  <a:cubicBezTo>
                    <a:pt x="5" y="32"/>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94" name="Google Shape;1494;p67"/>
            <p:cNvSpPr/>
            <p:nvPr/>
          </p:nvSpPr>
          <p:spPr>
            <a:xfrm>
              <a:off x="6402388" y="4578350"/>
              <a:ext cx="55562" cy="103188"/>
            </a:xfrm>
            <a:custGeom>
              <a:avLst/>
              <a:gdLst/>
              <a:ahLst/>
              <a:cxnLst/>
              <a:rect l="l" t="t" r="r" b="b"/>
              <a:pathLst>
                <a:path w="21" h="38" extrusionOk="0">
                  <a:moveTo>
                    <a:pt x="0" y="1"/>
                  </a:moveTo>
                  <a:cubicBezTo>
                    <a:pt x="4" y="1"/>
                    <a:pt x="4" y="1"/>
                    <a:pt x="4" y="1"/>
                  </a:cubicBezTo>
                  <a:cubicBezTo>
                    <a:pt x="4" y="5"/>
                    <a:pt x="4" y="5"/>
                    <a:pt x="4" y="5"/>
                  </a:cubicBezTo>
                  <a:cubicBezTo>
                    <a:pt x="7" y="2"/>
                    <a:pt x="10" y="0"/>
                    <a:pt x="13" y="0"/>
                  </a:cubicBezTo>
                  <a:cubicBezTo>
                    <a:pt x="18" y="0"/>
                    <a:pt x="21" y="3"/>
                    <a:pt x="21" y="10"/>
                  </a:cubicBezTo>
                  <a:cubicBezTo>
                    <a:pt x="21" y="38"/>
                    <a:pt x="21" y="38"/>
                    <a:pt x="21" y="38"/>
                  </a:cubicBezTo>
                  <a:cubicBezTo>
                    <a:pt x="16" y="38"/>
                    <a:pt x="16" y="38"/>
                    <a:pt x="16" y="38"/>
                  </a:cubicBezTo>
                  <a:cubicBezTo>
                    <a:pt x="16" y="10"/>
                    <a:pt x="16" y="10"/>
                    <a:pt x="16" y="10"/>
                  </a:cubicBezTo>
                  <a:cubicBezTo>
                    <a:pt x="16" y="6"/>
                    <a:pt x="15" y="4"/>
                    <a:pt x="12" y="4"/>
                  </a:cubicBezTo>
                  <a:cubicBezTo>
                    <a:pt x="9" y="4"/>
                    <a:pt x="7" y="6"/>
                    <a:pt x="5" y="9"/>
                  </a:cubicBezTo>
                  <a:cubicBezTo>
                    <a:pt x="5" y="38"/>
                    <a:pt x="5" y="38"/>
                    <a:pt x="5"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95" name="Google Shape;1495;p67"/>
            <p:cNvSpPr/>
            <p:nvPr/>
          </p:nvSpPr>
          <p:spPr>
            <a:xfrm>
              <a:off x="6480175" y="4578350"/>
              <a:ext cx="63500" cy="106363"/>
            </a:xfrm>
            <a:custGeom>
              <a:avLst/>
              <a:gdLst/>
              <a:ahLst/>
              <a:cxnLst/>
              <a:rect l="l" t="t" r="r" b="b"/>
              <a:pathLst>
                <a:path w="24" h="39" extrusionOk="0">
                  <a:moveTo>
                    <a:pt x="1" y="11"/>
                  </a:moveTo>
                  <a:cubicBezTo>
                    <a:pt x="2" y="5"/>
                    <a:pt x="6" y="0"/>
                    <a:pt x="12" y="0"/>
                  </a:cubicBezTo>
                  <a:cubicBezTo>
                    <a:pt x="19" y="0"/>
                    <a:pt x="23" y="4"/>
                    <a:pt x="23" y="11"/>
                  </a:cubicBezTo>
                  <a:cubicBezTo>
                    <a:pt x="23" y="31"/>
                    <a:pt x="23" y="31"/>
                    <a:pt x="23" y="31"/>
                  </a:cubicBezTo>
                  <a:cubicBezTo>
                    <a:pt x="23" y="35"/>
                    <a:pt x="23" y="37"/>
                    <a:pt x="24" y="38"/>
                  </a:cubicBezTo>
                  <a:cubicBezTo>
                    <a:pt x="19" y="38"/>
                    <a:pt x="19" y="38"/>
                    <a:pt x="19" y="38"/>
                  </a:cubicBezTo>
                  <a:cubicBezTo>
                    <a:pt x="18" y="35"/>
                    <a:pt x="18" y="35"/>
                    <a:pt x="18" y="35"/>
                  </a:cubicBezTo>
                  <a:cubicBezTo>
                    <a:pt x="16" y="37"/>
                    <a:pt x="12" y="39"/>
                    <a:pt x="10" y="39"/>
                  </a:cubicBezTo>
                  <a:cubicBezTo>
                    <a:pt x="4" y="39"/>
                    <a:pt x="0" y="35"/>
                    <a:pt x="0" y="29"/>
                  </a:cubicBezTo>
                  <a:cubicBezTo>
                    <a:pt x="0" y="20"/>
                    <a:pt x="10" y="15"/>
                    <a:pt x="18" y="14"/>
                  </a:cubicBezTo>
                  <a:cubicBezTo>
                    <a:pt x="18" y="11"/>
                    <a:pt x="18" y="11"/>
                    <a:pt x="18" y="11"/>
                  </a:cubicBezTo>
                  <a:cubicBezTo>
                    <a:pt x="18" y="7"/>
                    <a:pt x="16" y="4"/>
                    <a:pt x="13" y="4"/>
                  </a:cubicBezTo>
                  <a:cubicBezTo>
                    <a:pt x="9" y="4"/>
                    <a:pt x="7" y="8"/>
                    <a:pt x="6" y="12"/>
                  </a:cubicBezTo>
                  <a:lnTo>
                    <a:pt x="1" y="11"/>
                  </a:lnTo>
                  <a:close/>
                  <a:moveTo>
                    <a:pt x="18" y="18"/>
                  </a:moveTo>
                  <a:cubicBezTo>
                    <a:pt x="13" y="19"/>
                    <a:pt x="6" y="23"/>
                    <a:pt x="6" y="29"/>
                  </a:cubicBezTo>
                  <a:cubicBezTo>
                    <a:pt x="6" y="32"/>
                    <a:pt x="7" y="34"/>
                    <a:pt x="11" y="34"/>
                  </a:cubicBezTo>
                  <a:cubicBezTo>
                    <a:pt x="14" y="34"/>
                    <a:pt x="16" y="32"/>
                    <a:pt x="18" y="30"/>
                  </a:cubicBezTo>
                  <a:lnTo>
                    <a:pt x="18" y="1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96" name="Google Shape;1496;p67"/>
            <p:cNvSpPr/>
            <p:nvPr/>
          </p:nvSpPr>
          <p:spPr>
            <a:xfrm>
              <a:off x="6570663" y="4540250"/>
              <a:ext cx="14400" cy="1413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97" name="Google Shape;1497;p67"/>
            <p:cNvSpPr/>
            <p:nvPr/>
          </p:nvSpPr>
          <p:spPr>
            <a:xfrm>
              <a:off x="6648450" y="4540250"/>
              <a:ext cx="69850" cy="144463"/>
            </a:xfrm>
            <a:custGeom>
              <a:avLst/>
              <a:gdLst/>
              <a:ahLst/>
              <a:cxnLst/>
              <a:rect l="l" t="t" r="r" b="b"/>
              <a:pathLst>
                <a:path w="26" h="53" extrusionOk="0">
                  <a:moveTo>
                    <a:pt x="20" y="14"/>
                  </a:moveTo>
                  <a:cubicBezTo>
                    <a:pt x="20" y="8"/>
                    <a:pt x="18" y="4"/>
                    <a:pt x="12" y="4"/>
                  </a:cubicBezTo>
                  <a:cubicBezTo>
                    <a:pt x="8" y="4"/>
                    <a:pt x="5" y="7"/>
                    <a:pt x="5" y="11"/>
                  </a:cubicBezTo>
                  <a:cubicBezTo>
                    <a:pt x="5" y="23"/>
                    <a:pt x="26" y="23"/>
                    <a:pt x="26" y="39"/>
                  </a:cubicBezTo>
                  <a:cubicBezTo>
                    <a:pt x="26" y="48"/>
                    <a:pt x="21" y="53"/>
                    <a:pt x="13" y="53"/>
                  </a:cubicBezTo>
                  <a:cubicBezTo>
                    <a:pt x="5" y="53"/>
                    <a:pt x="0" y="47"/>
                    <a:pt x="0" y="38"/>
                  </a:cubicBezTo>
                  <a:cubicBezTo>
                    <a:pt x="5" y="38"/>
                    <a:pt x="5" y="38"/>
                    <a:pt x="5" y="38"/>
                  </a:cubicBezTo>
                  <a:cubicBezTo>
                    <a:pt x="5" y="44"/>
                    <a:pt x="8" y="48"/>
                    <a:pt x="13" y="48"/>
                  </a:cubicBezTo>
                  <a:cubicBezTo>
                    <a:pt x="18" y="48"/>
                    <a:pt x="21" y="45"/>
                    <a:pt x="21" y="39"/>
                  </a:cubicBezTo>
                  <a:cubicBezTo>
                    <a:pt x="21" y="28"/>
                    <a:pt x="0" y="26"/>
                    <a:pt x="0" y="12"/>
                  </a:cubicBezTo>
                  <a:cubicBezTo>
                    <a:pt x="0" y="4"/>
                    <a:pt x="5" y="0"/>
                    <a:pt x="13" y="0"/>
                  </a:cubicBezTo>
                  <a:cubicBezTo>
                    <a:pt x="20" y="0"/>
                    <a:pt x="25" y="5"/>
                    <a:pt x="25" y="14"/>
                  </a:cubicBezTo>
                  <a:lnTo>
                    <a:pt x="20"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98" name="Google Shape;1498;p67"/>
            <p:cNvSpPr/>
            <p:nvPr/>
          </p:nvSpPr>
          <p:spPr>
            <a:xfrm>
              <a:off x="6726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0" y="0"/>
                    <a:pt x="10" y="0"/>
                    <a:pt x="10" y="0"/>
                  </a:cubicBezTo>
                  <a:cubicBezTo>
                    <a:pt x="10" y="13"/>
                    <a:pt x="10" y="13"/>
                    <a:pt x="10" y="13"/>
                  </a:cubicBezTo>
                  <a:cubicBezTo>
                    <a:pt x="17" y="13"/>
                    <a:pt x="17" y="13"/>
                    <a:pt x="17" y="13"/>
                  </a:cubicBezTo>
                  <a:cubicBezTo>
                    <a:pt x="17" y="17"/>
                    <a:pt x="17" y="17"/>
                    <a:pt x="17" y="17"/>
                  </a:cubicBezTo>
                  <a:cubicBezTo>
                    <a:pt x="10" y="17"/>
                    <a:pt x="10" y="17"/>
                    <a:pt x="10" y="17"/>
                  </a:cubicBezTo>
                  <a:cubicBezTo>
                    <a:pt x="10" y="43"/>
                    <a:pt x="10" y="43"/>
                    <a:pt x="10" y="43"/>
                  </a:cubicBezTo>
                  <a:cubicBezTo>
                    <a:pt x="10" y="45"/>
                    <a:pt x="12" y="47"/>
                    <a:pt x="14" y="47"/>
                  </a:cubicBezTo>
                  <a:cubicBezTo>
                    <a:pt x="15" y="47"/>
                    <a:pt x="16" y="46"/>
                    <a:pt x="17" y="46"/>
                  </a:cubicBezTo>
                  <a:cubicBezTo>
                    <a:pt x="17" y="50"/>
                    <a:pt x="17" y="50"/>
                    <a:pt x="17" y="50"/>
                  </a:cubicBezTo>
                  <a:cubicBezTo>
                    <a:pt x="16" y="50"/>
                    <a:pt x="15" y="51"/>
                    <a:pt x="12"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499" name="Google Shape;1499;p67"/>
            <p:cNvSpPr/>
            <p:nvPr/>
          </p:nvSpPr>
          <p:spPr>
            <a:xfrm>
              <a:off x="6794500" y="4581525"/>
              <a:ext cx="55562" cy="103188"/>
            </a:xfrm>
            <a:custGeom>
              <a:avLst/>
              <a:gdLst/>
              <a:ahLst/>
              <a:cxnLst/>
              <a:rect l="l" t="t" r="r" b="b"/>
              <a:pathLst>
                <a:path w="21" h="38" extrusionOk="0">
                  <a:moveTo>
                    <a:pt x="21" y="37"/>
                  </a:moveTo>
                  <a:cubicBezTo>
                    <a:pt x="16" y="37"/>
                    <a:pt x="16" y="37"/>
                    <a:pt x="16" y="37"/>
                  </a:cubicBezTo>
                  <a:cubicBezTo>
                    <a:pt x="16" y="33"/>
                    <a:pt x="16" y="33"/>
                    <a:pt x="16" y="33"/>
                  </a:cubicBezTo>
                  <a:cubicBezTo>
                    <a:pt x="14" y="35"/>
                    <a:pt x="10" y="38"/>
                    <a:pt x="8" y="38"/>
                  </a:cubicBezTo>
                  <a:cubicBezTo>
                    <a:pt x="3" y="38"/>
                    <a:pt x="0" y="35"/>
                    <a:pt x="0" y="28"/>
                  </a:cubicBezTo>
                  <a:cubicBezTo>
                    <a:pt x="0" y="0"/>
                    <a:pt x="0" y="0"/>
                    <a:pt x="0" y="0"/>
                  </a:cubicBezTo>
                  <a:cubicBezTo>
                    <a:pt x="5" y="0"/>
                    <a:pt x="5" y="0"/>
                    <a:pt x="5" y="0"/>
                  </a:cubicBezTo>
                  <a:cubicBezTo>
                    <a:pt x="5" y="27"/>
                    <a:pt x="5" y="27"/>
                    <a:pt x="5" y="27"/>
                  </a:cubicBezTo>
                  <a:cubicBezTo>
                    <a:pt x="5" y="31"/>
                    <a:pt x="6" y="33"/>
                    <a:pt x="9" y="33"/>
                  </a:cubicBezTo>
                  <a:cubicBezTo>
                    <a:pt x="11" y="33"/>
                    <a:pt x="14" y="32"/>
                    <a:pt x="16" y="29"/>
                  </a:cubicBezTo>
                  <a:cubicBezTo>
                    <a:pt x="16" y="0"/>
                    <a:pt x="16" y="0"/>
                    <a:pt x="16" y="0"/>
                  </a:cubicBezTo>
                  <a:cubicBezTo>
                    <a:pt x="21" y="0"/>
                    <a:pt x="21" y="0"/>
                    <a:pt x="21" y="0"/>
                  </a:cubicBezTo>
                  <a:lnTo>
                    <a:pt x="21" y="3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500" name="Google Shape;1500;p67"/>
            <p:cNvSpPr/>
            <p:nvPr/>
          </p:nvSpPr>
          <p:spPr>
            <a:xfrm>
              <a:off x="6873875" y="4540250"/>
              <a:ext cx="61912" cy="144463"/>
            </a:xfrm>
            <a:custGeom>
              <a:avLst/>
              <a:gdLst/>
              <a:ahLst/>
              <a:cxnLst/>
              <a:rect l="l" t="t" r="r" b="b"/>
              <a:pathLst>
                <a:path w="23" h="53" extrusionOk="0">
                  <a:moveTo>
                    <a:pt x="18" y="48"/>
                  </a:moveTo>
                  <a:cubicBezTo>
                    <a:pt x="18" y="48"/>
                    <a:pt x="18" y="48"/>
                    <a:pt x="18" y="48"/>
                  </a:cubicBezTo>
                  <a:cubicBezTo>
                    <a:pt x="16" y="51"/>
                    <a:pt x="13" y="53"/>
                    <a:pt x="10" y="53"/>
                  </a:cubicBezTo>
                  <a:cubicBezTo>
                    <a:pt x="4" y="53"/>
                    <a:pt x="0" y="48"/>
                    <a:pt x="0" y="33"/>
                  </a:cubicBezTo>
                  <a:cubicBezTo>
                    <a:pt x="0" y="19"/>
                    <a:pt x="4" y="14"/>
                    <a:pt x="10" y="14"/>
                  </a:cubicBezTo>
                  <a:cubicBezTo>
                    <a:pt x="13" y="14"/>
                    <a:pt x="15" y="16"/>
                    <a:pt x="17" y="18"/>
                  </a:cubicBezTo>
                  <a:cubicBezTo>
                    <a:pt x="17" y="0"/>
                    <a:pt x="17" y="0"/>
                    <a:pt x="17" y="0"/>
                  </a:cubicBezTo>
                  <a:cubicBezTo>
                    <a:pt x="22" y="0"/>
                    <a:pt x="22" y="0"/>
                    <a:pt x="22" y="0"/>
                  </a:cubicBezTo>
                  <a:cubicBezTo>
                    <a:pt x="22" y="42"/>
                    <a:pt x="22" y="42"/>
                    <a:pt x="22" y="42"/>
                  </a:cubicBezTo>
                  <a:cubicBezTo>
                    <a:pt x="22" y="47"/>
                    <a:pt x="22" y="50"/>
                    <a:pt x="23" y="52"/>
                  </a:cubicBezTo>
                  <a:cubicBezTo>
                    <a:pt x="18" y="52"/>
                    <a:pt x="18" y="52"/>
                    <a:pt x="18" y="52"/>
                  </a:cubicBezTo>
                  <a:lnTo>
                    <a:pt x="18" y="48"/>
                  </a:lnTo>
                  <a:close/>
                  <a:moveTo>
                    <a:pt x="17" y="22"/>
                  </a:moveTo>
                  <a:cubicBezTo>
                    <a:pt x="16" y="20"/>
                    <a:pt x="14" y="18"/>
                    <a:pt x="11" y="18"/>
                  </a:cubicBezTo>
                  <a:cubicBezTo>
                    <a:pt x="7" y="18"/>
                    <a:pt x="5" y="22"/>
                    <a:pt x="5" y="33"/>
                  </a:cubicBezTo>
                  <a:cubicBezTo>
                    <a:pt x="5" y="45"/>
                    <a:pt x="7" y="48"/>
                    <a:pt x="12" y="48"/>
                  </a:cubicBezTo>
                  <a:cubicBezTo>
                    <a:pt x="13" y="48"/>
                    <a:pt x="15" y="47"/>
                    <a:pt x="17" y="45"/>
                  </a:cubicBezTo>
                  <a:lnTo>
                    <a:pt x="17" y="2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501" name="Google Shape;1501;p67"/>
            <p:cNvSpPr/>
            <p:nvPr/>
          </p:nvSpPr>
          <p:spPr>
            <a:xfrm>
              <a:off x="6954838" y="4578350"/>
              <a:ext cx="61912" cy="106363"/>
            </a:xfrm>
            <a:custGeom>
              <a:avLst/>
              <a:gdLst/>
              <a:ahLst/>
              <a:cxnLst/>
              <a:rect l="l" t="t" r="r" b="b"/>
              <a:pathLst>
                <a:path w="23" h="39" extrusionOk="0">
                  <a:moveTo>
                    <a:pt x="5" y="20"/>
                  </a:moveTo>
                  <a:cubicBezTo>
                    <a:pt x="5" y="22"/>
                    <a:pt x="5" y="22"/>
                    <a:pt x="5" y="22"/>
                  </a:cubicBezTo>
                  <a:cubicBezTo>
                    <a:pt x="5" y="31"/>
                    <a:pt x="7" y="34"/>
                    <a:pt x="12" y="34"/>
                  </a:cubicBezTo>
                  <a:cubicBezTo>
                    <a:pt x="16" y="34"/>
                    <a:pt x="18" y="31"/>
                    <a:pt x="18" y="27"/>
                  </a:cubicBezTo>
                  <a:cubicBezTo>
                    <a:pt x="23" y="28"/>
                    <a:pt x="23" y="28"/>
                    <a:pt x="23" y="28"/>
                  </a:cubicBezTo>
                  <a:cubicBezTo>
                    <a:pt x="22" y="33"/>
                    <a:pt x="18" y="39"/>
                    <a:pt x="11" y="39"/>
                  </a:cubicBezTo>
                  <a:cubicBezTo>
                    <a:pt x="4" y="39"/>
                    <a:pt x="0" y="33"/>
                    <a:pt x="0" y="19"/>
                  </a:cubicBezTo>
                  <a:cubicBezTo>
                    <a:pt x="0" y="6"/>
                    <a:pt x="4" y="0"/>
                    <a:pt x="11" y="0"/>
                  </a:cubicBezTo>
                  <a:cubicBezTo>
                    <a:pt x="19" y="0"/>
                    <a:pt x="23" y="7"/>
                    <a:pt x="23" y="18"/>
                  </a:cubicBezTo>
                  <a:cubicBezTo>
                    <a:pt x="23" y="20"/>
                    <a:pt x="23" y="20"/>
                    <a:pt x="23" y="20"/>
                  </a:cubicBezTo>
                  <a:lnTo>
                    <a:pt x="5" y="20"/>
                  </a:lnTo>
                  <a:close/>
                  <a:moveTo>
                    <a:pt x="18" y="16"/>
                  </a:moveTo>
                  <a:cubicBezTo>
                    <a:pt x="18" y="8"/>
                    <a:pt x="16" y="4"/>
                    <a:pt x="11" y="4"/>
                  </a:cubicBezTo>
                  <a:cubicBezTo>
                    <a:pt x="8" y="4"/>
                    <a:pt x="5" y="7"/>
                    <a:pt x="5" y="16"/>
                  </a:cubicBezTo>
                  <a:lnTo>
                    <a:pt x="18" y="16"/>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502" name="Google Shape;1502;p67"/>
            <p:cNvSpPr/>
            <p:nvPr/>
          </p:nvSpPr>
          <p:spPr>
            <a:xfrm>
              <a:off x="7035800" y="4578350"/>
              <a:ext cx="58737" cy="103188"/>
            </a:xfrm>
            <a:custGeom>
              <a:avLst/>
              <a:gdLst/>
              <a:ahLst/>
              <a:cxnLst/>
              <a:rect l="l" t="t" r="r" b="b"/>
              <a:pathLst>
                <a:path w="22" h="38" extrusionOk="0">
                  <a:moveTo>
                    <a:pt x="0" y="1"/>
                  </a:moveTo>
                  <a:cubicBezTo>
                    <a:pt x="5" y="1"/>
                    <a:pt x="5" y="1"/>
                    <a:pt x="5" y="1"/>
                  </a:cubicBezTo>
                  <a:cubicBezTo>
                    <a:pt x="5" y="5"/>
                    <a:pt x="5" y="5"/>
                    <a:pt x="5" y="5"/>
                  </a:cubicBezTo>
                  <a:cubicBezTo>
                    <a:pt x="8" y="2"/>
                    <a:pt x="11" y="0"/>
                    <a:pt x="14" y="0"/>
                  </a:cubicBezTo>
                  <a:cubicBezTo>
                    <a:pt x="19" y="0"/>
                    <a:pt x="22" y="3"/>
                    <a:pt x="22" y="10"/>
                  </a:cubicBezTo>
                  <a:cubicBezTo>
                    <a:pt x="22" y="38"/>
                    <a:pt x="22" y="38"/>
                    <a:pt x="22" y="38"/>
                  </a:cubicBezTo>
                  <a:cubicBezTo>
                    <a:pt x="17" y="38"/>
                    <a:pt x="17" y="38"/>
                    <a:pt x="17" y="38"/>
                  </a:cubicBezTo>
                  <a:cubicBezTo>
                    <a:pt x="17" y="10"/>
                    <a:pt x="17" y="10"/>
                    <a:pt x="17" y="10"/>
                  </a:cubicBezTo>
                  <a:cubicBezTo>
                    <a:pt x="17" y="6"/>
                    <a:pt x="15" y="4"/>
                    <a:pt x="13" y="4"/>
                  </a:cubicBezTo>
                  <a:cubicBezTo>
                    <a:pt x="10" y="4"/>
                    <a:pt x="8" y="6"/>
                    <a:pt x="6" y="9"/>
                  </a:cubicBezTo>
                  <a:cubicBezTo>
                    <a:pt x="6" y="38"/>
                    <a:pt x="6" y="38"/>
                    <a:pt x="6" y="38"/>
                  </a:cubicBezTo>
                  <a:cubicBezTo>
                    <a:pt x="0" y="38"/>
                    <a:pt x="0" y="38"/>
                    <a:pt x="0" y="38"/>
                  </a:cubicBezTo>
                  <a:lnTo>
                    <a:pt x="0"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503" name="Google Shape;1503;p67"/>
            <p:cNvSpPr/>
            <p:nvPr/>
          </p:nvSpPr>
          <p:spPr>
            <a:xfrm>
              <a:off x="7107238" y="4545013"/>
              <a:ext cx="46037" cy="139700"/>
            </a:xfrm>
            <a:custGeom>
              <a:avLst/>
              <a:gdLst/>
              <a:ahLst/>
              <a:cxnLst/>
              <a:rect l="l" t="t" r="r" b="b"/>
              <a:pathLst>
                <a:path w="17" h="51" extrusionOk="0">
                  <a:moveTo>
                    <a:pt x="0" y="13"/>
                  </a:moveTo>
                  <a:cubicBezTo>
                    <a:pt x="5" y="13"/>
                    <a:pt x="5" y="13"/>
                    <a:pt x="5" y="13"/>
                  </a:cubicBezTo>
                  <a:cubicBezTo>
                    <a:pt x="5" y="0"/>
                    <a:pt x="5" y="0"/>
                    <a:pt x="5" y="0"/>
                  </a:cubicBezTo>
                  <a:cubicBezTo>
                    <a:pt x="11" y="0"/>
                    <a:pt x="11" y="0"/>
                    <a:pt x="11" y="0"/>
                  </a:cubicBezTo>
                  <a:cubicBezTo>
                    <a:pt x="11" y="13"/>
                    <a:pt x="11" y="13"/>
                    <a:pt x="11" y="13"/>
                  </a:cubicBezTo>
                  <a:cubicBezTo>
                    <a:pt x="17" y="13"/>
                    <a:pt x="17" y="13"/>
                    <a:pt x="17" y="13"/>
                  </a:cubicBezTo>
                  <a:cubicBezTo>
                    <a:pt x="17" y="17"/>
                    <a:pt x="17" y="17"/>
                    <a:pt x="17" y="17"/>
                  </a:cubicBezTo>
                  <a:cubicBezTo>
                    <a:pt x="11" y="17"/>
                    <a:pt x="11" y="17"/>
                    <a:pt x="11" y="17"/>
                  </a:cubicBezTo>
                  <a:cubicBezTo>
                    <a:pt x="11" y="43"/>
                    <a:pt x="11" y="43"/>
                    <a:pt x="11" y="43"/>
                  </a:cubicBezTo>
                  <a:cubicBezTo>
                    <a:pt x="11" y="45"/>
                    <a:pt x="12" y="47"/>
                    <a:pt x="14" y="47"/>
                  </a:cubicBezTo>
                  <a:cubicBezTo>
                    <a:pt x="15" y="47"/>
                    <a:pt x="17" y="46"/>
                    <a:pt x="17" y="46"/>
                  </a:cubicBezTo>
                  <a:cubicBezTo>
                    <a:pt x="17" y="50"/>
                    <a:pt x="17" y="50"/>
                    <a:pt x="17" y="50"/>
                  </a:cubicBezTo>
                  <a:cubicBezTo>
                    <a:pt x="16" y="50"/>
                    <a:pt x="15" y="51"/>
                    <a:pt x="13" y="51"/>
                  </a:cubicBezTo>
                  <a:cubicBezTo>
                    <a:pt x="8" y="51"/>
                    <a:pt x="5" y="48"/>
                    <a:pt x="5" y="43"/>
                  </a:cubicBezTo>
                  <a:cubicBezTo>
                    <a:pt x="5" y="17"/>
                    <a:pt x="5" y="17"/>
                    <a:pt x="5" y="17"/>
                  </a:cubicBezTo>
                  <a:cubicBezTo>
                    <a:pt x="0" y="17"/>
                    <a:pt x="0" y="17"/>
                    <a:pt x="0" y="17"/>
                  </a:cubicBezTo>
                  <a:lnTo>
                    <a:pt x="0" y="1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504" name="Google Shape;1504;p67"/>
            <p:cNvSpPr/>
            <p:nvPr/>
          </p:nvSpPr>
          <p:spPr>
            <a:xfrm>
              <a:off x="7165975" y="4578350"/>
              <a:ext cx="60325" cy="106363"/>
            </a:xfrm>
            <a:custGeom>
              <a:avLst/>
              <a:gdLst/>
              <a:ahLst/>
              <a:cxnLst/>
              <a:rect l="l" t="t" r="r" b="b"/>
              <a:pathLst>
                <a:path w="22" h="39" extrusionOk="0">
                  <a:moveTo>
                    <a:pt x="17" y="10"/>
                  </a:moveTo>
                  <a:cubicBezTo>
                    <a:pt x="16" y="7"/>
                    <a:pt x="15" y="4"/>
                    <a:pt x="11" y="4"/>
                  </a:cubicBezTo>
                  <a:cubicBezTo>
                    <a:pt x="8" y="4"/>
                    <a:pt x="7" y="6"/>
                    <a:pt x="7" y="9"/>
                  </a:cubicBezTo>
                  <a:cubicBezTo>
                    <a:pt x="7" y="16"/>
                    <a:pt x="22" y="17"/>
                    <a:pt x="22" y="28"/>
                  </a:cubicBezTo>
                  <a:cubicBezTo>
                    <a:pt x="22" y="34"/>
                    <a:pt x="18" y="39"/>
                    <a:pt x="12" y="39"/>
                  </a:cubicBezTo>
                  <a:cubicBezTo>
                    <a:pt x="6" y="39"/>
                    <a:pt x="2" y="35"/>
                    <a:pt x="0" y="29"/>
                  </a:cubicBezTo>
                  <a:cubicBezTo>
                    <a:pt x="5" y="28"/>
                    <a:pt x="5" y="28"/>
                    <a:pt x="5" y="28"/>
                  </a:cubicBezTo>
                  <a:cubicBezTo>
                    <a:pt x="6" y="31"/>
                    <a:pt x="8" y="34"/>
                    <a:pt x="12" y="34"/>
                  </a:cubicBezTo>
                  <a:cubicBezTo>
                    <a:pt x="15" y="34"/>
                    <a:pt x="17" y="32"/>
                    <a:pt x="17" y="29"/>
                  </a:cubicBezTo>
                  <a:cubicBezTo>
                    <a:pt x="17" y="20"/>
                    <a:pt x="2" y="20"/>
                    <a:pt x="2" y="9"/>
                  </a:cubicBezTo>
                  <a:cubicBezTo>
                    <a:pt x="2" y="4"/>
                    <a:pt x="6" y="0"/>
                    <a:pt x="11" y="0"/>
                  </a:cubicBezTo>
                  <a:cubicBezTo>
                    <a:pt x="17" y="0"/>
                    <a:pt x="20" y="3"/>
                    <a:pt x="21" y="9"/>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505" name="Google Shape;1505;p67"/>
            <p:cNvSpPr/>
            <p:nvPr/>
          </p:nvSpPr>
          <p:spPr>
            <a:xfrm>
              <a:off x="5756275" y="4783138"/>
              <a:ext cx="61912" cy="103188"/>
            </a:xfrm>
            <a:custGeom>
              <a:avLst/>
              <a:gdLst/>
              <a:ahLst/>
              <a:cxnLst/>
              <a:rect l="l" t="t" r="r" b="b"/>
              <a:pathLst>
                <a:path w="23" h="38" extrusionOk="0">
                  <a:moveTo>
                    <a:pt x="1" y="10"/>
                  </a:moveTo>
                  <a:cubicBezTo>
                    <a:pt x="2" y="5"/>
                    <a:pt x="5" y="0"/>
                    <a:pt x="12" y="0"/>
                  </a:cubicBezTo>
                  <a:cubicBezTo>
                    <a:pt x="19"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4"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506" name="Google Shape;1506;p67"/>
            <p:cNvSpPr/>
            <p:nvPr/>
          </p:nvSpPr>
          <p:spPr>
            <a:xfrm>
              <a:off x="5843588" y="4783138"/>
              <a:ext cx="57150" cy="101600"/>
            </a:xfrm>
            <a:custGeom>
              <a:avLst/>
              <a:gdLst/>
              <a:ahLst/>
              <a:cxnLst/>
              <a:rect l="l" t="t" r="r" b="b"/>
              <a:pathLst>
                <a:path w="21" h="37" extrusionOk="0">
                  <a:moveTo>
                    <a:pt x="0" y="0"/>
                  </a:moveTo>
                  <a:cubicBezTo>
                    <a:pt x="5" y="0"/>
                    <a:pt x="5" y="0"/>
                    <a:pt x="5" y="0"/>
                  </a:cubicBezTo>
                  <a:cubicBezTo>
                    <a:pt x="5" y="4"/>
                    <a:pt x="5" y="4"/>
                    <a:pt x="5" y="4"/>
                  </a:cubicBezTo>
                  <a:cubicBezTo>
                    <a:pt x="7" y="2"/>
                    <a:pt x="11" y="0"/>
                    <a:pt x="13" y="0"/>
                  </a:cubicBezTo>
                  <a:cubicBezTo>
                    <a:pt x="18" y="0"/>
                    <a:pt x="21" y="2"/>
                    <a:pt x="21" y="9"/>
                  </a:cubicBezTo>
                  <a:cubicBezTo>
                    <a:pt x="21" y="37"/>
                    <a:pt x="21" y="37"/>
                    <a:pt x="21" y="37"/>
                  </a:cubicBezTo>
                  <a:cubicBezTo>
                    <a:pt x="16" y="37"/>
                    <a:pt x="16" y="37"/>
                    <a:pt x="16" y="37"/>
                  </a:cubicBezTo>
                  <a:cubicBezTo>
                    <a:pt x="16" y="10"/>
                    <a:pt x="16" y="10"/>
                    <a:pt x="16" y="10"/>
                  </a:cubicBezTo>
                  <a:cubicBezTo>
                    <a:pt x="16" y="6"/>
                    <a:pt x="15" y="4"/>
                    <a:pt x="12" y="4"/>
                  </a:cubicBezTo>
                  <a:cubicBezTo>
                    <a:pt x="10" y="4"/>
                    <a:pt x="7" y="6"/>
                    <a:pt x="5" y="8"/>
                  </a:cubicBezTo>
                  <a:cubicBezTo>
                    <a:pt x="5" y="37"/>
                    <a:pt x="5" y="37"/>
                    <a:pt x="5"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507" name="Google Shape;1507;p67"/>
            <p:cNvSpPr/>
            <p:nvPr/>
          </p:nvSpPr>
          <p:spPr>
            <a:xfrm>
              <a:off x="5924550" y="4745038"/>
              <a:ext cx="61912" cy="141288"/>
            </a:xfrm>
            <a:custGeom>
              <a:avLst/>
              <a:gdLst/>
              <a:ahLst/>
              <a:cxnLst/>
              <a:rect l="l" t="t" r="r" b="b"/>
              <a:pathLst>
                <a:path w="23" h="52" extrusionOk="0">
                  <a:moveTo>
                    <a:pt x="18" y="48"/>
                  </a:moveTo>
                  <a:cubicBezTo>
                    <a:pt x="18" y="48"/>
                    <a:pt x="18" y="48"/>
                    <a:pt x="18" y="48"/>
                  </a:cubicBezTo>
                  <a:cubicBezTo>
                    <a:pt x="16" y="50"/>
                    <a:pt x="14" y="52"/>
                    <a:pt x="11" y="52"/>
                  </a:cubicBezTo>
                  <a:cubicBezTo>
                    <a:pt x="5" y="52"/>
                    <a:pt x="0" y="47"/>
                    <a:pt x="0" y="33"/>
                  </a:cubicBezTo>
                  <a:cubicBezTo>
                    <a:pt x="0" y="19"/>
                    <a:pt x="5" y="14"/>
                    <a:pt x="11" y="14"/>
                  </a:cubicBezTo>
                  <a:cubicBezTo>
                    <a:pt x="13" y="14"/>
                    <a:pt x="16" y="15"/>
                    <a:pt x="17" y="17"/>
                  </a:cubicBezTo>
                  <a:cubicBezTo>
                    <a:pt x="17" y="0"/>
                    <a:pt x="17" y="0"/>
                    <a:pt x="17" y="0"/>
                  </a:cubicBezTo>
                  <a:cubicBezTo>
                    <a:pt x="23" y="0"/>
                    <a:pt x="23" y="0"/>
                    <a:pt x="23" y="0"/>
                  </a:cubicBezTo>
                  <a:cubicBezTo>
                    <a:pt x="23" y="41"/>
                    <a:pt x="23" y="41"/>
                    <a:pt x="23" y="41"/>
                  </a:cubicBezTo>
                  <a:cubicBezTo>
                    <a:pt x="23" y="46"/>
                    <a:pt x="23" y="49"/>
                    <a:pt x="23" y="51"/>
                  </a:cubicBezTo>
                  <a:cubicBezTo>
                    <a:pt x="19" y="51"/>
                    <a:pt x="19" y="51"/>
                    <a:pt x="19" y="51"/>
                  </a:cubicBezTo>
                  <a:lnTo>
                    <a:pt x="18" y="48"/>
                  </a:lnTo>
                  <a:close/>
                  <a:moveTo>
                    <a:pt x="17" y="21"/>
                  </a:moveTo>
                  <a:cubicBezTo>
                    <a:pt x="16" y="20"/>
                    <a:pt x="14" y="18"/>
                    <a:pt x="12" y="18"/>
                  </a:cubicBezTo>
                  <a:cubicBezTo>
                    <a:pt x="8" y="18"/>
                    <a:pt x="5" y="21"/>
                    <a:pt x="5" y="33"/>
                  </a:cubicBezTo>
                  <a:cubicBezTo>
                    <a:pt x="5" y="44"/>
                    <a:pt x="8" y="48"/>
                    <a:pt x="12" y="48"/>
                  </a:cubicBezTo>
                  <a:cubicBezTo>
                    <a:pt x="14" y="48"/>
                    <a:pt x="16" y="46"/>
                    <a:pt x="17" y="44"/>
                  </a:cubicBezTo>
                  <a:lnTo>
                    <a:pt x="17" y="2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508" name="Google Shape;1508;p67"/>
            <p:cNvSpPr/>
            <p:nvPr/>
          </p:nvSpPr>
          <p:spPr>
            <a:xfrm>
              <a:off x="6048375" y="4741863"/>
              <a:ext cx="71437" cy="144463"/>
            </a:xfrm>
            <a:custGeom>
              <a:avLst/>
              <a:gdLst/>
              <a:ahLst/>
              <a:cxnLst/>
              <a:rect l="l" t="t" r="r" b="b"/>
              <a:pathLst>
                <a:path w="27" h="53" extrusionOk="0">
                  <a:moveTo>
                    <a:pt x="21" y="14"/>
                  </a:moveTo>
                  <a:cubicBezTo>
                    <a:pt x="21" y="9"/>
                    <a:pt x="18" y="5"/>
                    <a:pt x="13" y="5"/>
                  </a:cubicBezTo>
                  <a:cubicBezTo>
                    <a:pt x="9" y="5"/>
                    <a:pt x="6" y="8"/>
                    <a:pt x="6" y="12"/>
                  </a:cubicBezTo>
                  <a:cubicBezTo>
                    <a:pt x="6" y="23"/>
                    <a:pt x="27" y="23"/>
                    <a:pt x="27" y="40"/>
                  </a:cubicBezTo>
                  <a:cubicBezTo>
                    <a:pt x="27" y="48"/>
                    <a:pt x="22" y="53"/>
                    <a:pt x="13" y="53"/>
                  </a:cubicBezTo>
                  <a:cubicBezTo>
                    <a:pt x="5" y="53"/>
                    <a:pt x="1" y="47"/>
                    <a:pt x="0" y="39"/>
                  </a:cubicBezTo>
                  <a:cubicBezTo>
                    <a:pt x="6" y="39"/>
                    <a:pt x="6" y="39"/>
                    <a:pt x="6" y="39"/>
                  </a:cubicBezTo>
                  <a:cubicBezTo>
                    <a:pt x="6" y="45"/>
                    <a:pt x="9" y="48"/>
                    <a:pt x="14" y="48"/>
                  </a:cubicBezTo>
                  <a:cubicBezTo>
                    <a:pt x="19" y="48"/>
                    <a:pt x="22" y="45"/>
                    <a:pt x="22" y="40"/>
                  </a:cubicBezTo>
                  <a:cubicBezTo>
                    <a:pt x="22" y="28"/>
                    <a:pt x="1" y="27"/>
                    <a:pt x="1" y="12"/>
                  </a:cubicBezTo>
                  <a:cubicBezTo>
                    <a:pt x="1" y="5"/>
                    <a:pt x="6" y="0"/>
                    <a:pt x="13" y="0"/>
                  </a:cubicBezTo>
                  <a:cubicBezTo>
                    <a:pt x="21" y="0"/>
                    <a:pt x="26" y="5"/>
                    <a:pt x="26" y="14"/>
                  </a:cubicBezTo>
                  <a:lnTo>
                    <a:pt x="21"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509" name="Google Shape;1509;p67"/>
            <p:cNvSpPr/>
            <p:nvPr/>
          </p:nvSpPr>
          <p:spPr>
            <a:xfrm>
              <a:off x="6134100" y="4783138"/>
              <a:ext cx="58737" cy="103188"/>
            </a:xfrm>
            <a:custGeom>
              <a:avLst/>
              <a:gdLst/>
              <a:ahLst/>
              <a:cxnLst/>
              <a:rect l="l" t="t" r="r" b="b"/>
              <a:pathLst>
                <a:path w="22" h="38" extrusionOk="0">
                  <a:moveTo>
                    <a:pt x="17" y="11"/>
                  </a:moveTo>
                  <a:cubicBezTo>
                    <a:pt x="17" y="6"/>
                    <a:pt x="14" y="4"/>
                    <a:pt x="11" y="4"/>
                  </a:cubicBezTo>
                  <a:cubicBezTo>
                    <a:pt x="7" y="4"/>
                    <a:pt x="5" y="7"/>
                    <a:pt x="5" y="19"/>
                  </a:cubicBezTo>
                  <a:cubicBezTo>
                    <a:pt x="5" y="31"/>
                    <a:pt x="7" y="34"/>
                    <a:pt x="11" y="34"/>
                  </a:cubicBezTo>
                  <a:cubicBezTo>
                    <a:pt x="15" y="34"/>
                    <a:pt x="16" y="32"/>
                    <a:pt x="17" y="26"/>
                  </a:cubicBezTo>
                  <a:cubicBezTo>
                    <a:pt x="22" y="26"/>
                    <a:pt x="22" y="26"/>
                    <a:pt x="22" y="26"/>
                  </a:cubicBezTo>
                  <a:cubicBezTo>
                    <a:pt x="21" y="33"/>
                    <a:pt x="18" y="38"/>
                    <a:pt x="11" y="38"/>
                  </a:cubicBezTo>
                  <a:cubicBezTo>
                    <a:pt x="3" y="38"/>
                    <a:pt x="0" y="32"/>
                    <a:pt x="0" y="19"/>
                  </a:cubicBezTo>
                  <a:cubicBezTo>
                    <a:pt x="0" y="5"/>
                    <a:pt x="3" y="0"/>
                    <a:pt x="11" y="0"/>
                  </a:cubicBezTo>
                  <a:cubicBezTo>
                    <a:pt x="18" y="0"/>
                    <a:pt x="21" y="4"/>
                    <a:pt x="22" y="11"/>
                  </a:cubicBezTo>
                  <a:lnTo>
                    <a:pt x="17" y="1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510" name="Google Shape;1510;p67"/>
            <p:cNvSpPr/>
            <p:nvPr/>
          </p:nvSpPr>
          <p:spPr>
            <a:xfrm>
              <a:off x="6215063" y="4745038"/>
              <a:ext cx="58737" cy="139700"/>
            </a:xfrm>
            <a:custGeom>
              <a:avLst/>
              <a:gdLst/>
              <a:ahLst/>
              <a:cxnLst/>
              <a:rect l="l" t="t" r="r" b="b"/>
              <a:pathLst>
                <a:path w="22" h="51" extrusionOk="0">
                  <a:moveTo>
                    <a:pt x="0" y="0"/>
                  </a:moveTo>
                  <a:cubicBezTo>
                    <a:pt x="5" y="0"/>
                    <a:pt x="5" y="0"/>
                    <a:pt x="5" y="0"/>
                  </a:cubicBezTo>
                  <a:cubicBezTo>
                    <a:pt x="5" y="18"/>
                    <a:pt x="5" y="18"/>
                    <a:pt x="5" y="18"/>
                  </a:cubicBezTo>
                  <a:cubicBezTo>
                    <a:pt x="8" y="16"/>
                    <a:pt x="11" y="14"/>
                    <a:pt x="14" y="14"/>
                  </a:cubicBezTo>
                  <a:cubicBezTo>
                    <a:pt x="19" y="14"/>
                    <a:pt x="22" y="16"/>
                    <a:pt x="22" y="23"/>
                  </a:cubicBezTo>
                  <a:cubicBezTo>
                    <a:pt x="22" y="51"/>
                    <a:pt x="22" y="51"/>
                    <a:pt x="22" y="51"/>
                  </a:cubicBezTo>
                  <a:cubicBezTo>
                    <a:pt x="17" y="51"/>
                    <a:pt x="17" y="51"/>
                    <a:pt x="17" y="51"/>
                  </a:cubicBezTo>
                  <a:cubicBezTo>
                    <a:pt x="17" y="24"/>
                    <a:pt x="17" y="24"/>
                    <a:pt x="17" y="24"/>
                  </a:cubicBezTo>
                  <a:cubicBezTo>
                    <a:pt x="17" y="20"/>
                    <a:pt x="15" y="18"/>
                    <a:pt x="12" y="18"/>
                  </a:cubicBezTo>
                  <a:cubicBezTo>
                    <a:pt x="10" y="18"/>
                    <a:pt x="8" y="20"/>
                    <a:pt x="5" y="22"/>
                  </a:cubicBezTo>
                  <a:cubicBezTo>
                    <a:pt x="5" y="51"/>
                    <a:pt x="5" y="51"/>
                    <a:pt x="5" y="51"/>
                  </a:cubicBezTo>
                  <a:cubicBezTo>
                    <a:pt x="0" y="51"/>
                    <a:pt x="0" y="51"/>
                    <a:pt x="0" y="51"/>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511" name="Google Shape;1511;p67"/>
            <p:cNvSpPr/>
            <p:nvPr/>
          </p:nvSpPr>
          <p:spPr>
            <a:xfrm>
              <a:off x="6292850" y="4783138"/>
              <a:ext cx="60325" cy="103188"/>
            </a:xfrm>
            <a:custGeom>
              <a:avLst/>
              <a:gdLst/>
              <a:ahLst/>
              <a:cxnLst/>
              <a:rect l="l" t="t" r="r" b="b"/>
              <a:pathLst>
                <a:path w="23" h="38" extrusionOk="0">
                  <a:moveTo>
                    <a:pt x="12" y="0"/>
                  </a:moveTo>
                  <a:cubicBezTo>
                    <a:pt x="19" y="0"/>
                    <a:pt x="23" y="5"/>
                    <a:pt x="23" y="19"/>
                  </a:cubicBezTo>
                  <a:cubicBezTo>
                    <a:pt x="23" y="32"/>
                    <a:pt x="19" y="38"/>
                    <a:pt x="12" y="38"/>
                  </a:cubicBezTo>
                  <a:cubicBezTo>
                    <a:pt x="4" y="38"/>
                    <a:pt x="0" y="32"/>
                    <a:pt x="0" y="19"/>
                  </a:cubicBezTo>
                  <a:cubicBezTo>
                    <a:pt x="0" y="5"/>
                    <a:pt x="4" y="0"/>
                    <a:pt x="12" y="0"/>
                  </a:cubicBezTo>
                  <a:close/>
                  <a:moveTo>
                    <a:pt x="12" y="34"/>
                  </a:moveTo>
                  <a:cubicBezTo>
                    <a:pt x="16" y="34"/>
                    <a:pt x="18" y="31"/>
                    <a:pt x="18" y="19"/>
                  </a:cubicBezTo>
                  <a:cubicBezTo>
                    <a:pt x="18" y="7"/>
                    <a:pt x="16" y="4"/>
                    <a:pt x="12" y="4"/>
                  </a:cubicBezTo>
                  <a:cubicBezTo>
                    <a:pt x="7" y="4"/>
                    <a:pt x="5" y="7"/>
                    <a:pt x="5" y="19"/>
                  </a:cubicBezTo>
                  <a:cubicBezTo>
                    <a:pt x="5" y="31"/>
                    <a:pt x="7" y="34"/>
                    <a:pt x="12" y="3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512" name="Google Shape;1512;p67"/>
            <p:cNvSpPr/>
            <p:nvPr/>
          </p:nvSpPr>
          <p:spPr>
            <a:xfrm>
              <a:off x="6375400" y="4745038"/>
              <a:ext cx="12600" cy="1398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513" name="Google Shape;1513;p67"/>
            <p:cNvSpPr/>
            <p:nvPr/>
          </p:nvSpPr>
          <p:spPr>
            <a:xfrm>
              <a:off x="6413500" y="4783138"/>
              <a:ext cx="61912" cy="103188"/>
            </a:xfrm>
            <a:custGeom>
              <a:avLst/>
              <a:gdLst/>
              <a:ahLst/>
              <a:cxnLst/>
              <a:rect l="l" t="t" r="r" b="b"/>
              <a:pathLst>
                <a:path w="23" h="38" extrusionOk="0">
                  <a:moveTo>
                    <a:pt x="1" y="10"/>
                  </a:moveTo>
                  <a:cubicBezTo>
                    <a:pt x="2" y="5"/>
                    <a:pt x="5" y="0"/>
                    <a:pt x="12" y="0"/>
                  </a:cubicBezTo>
                  <a:cubicBezTo>
                    <a:pt x="18" y="0"/>
                    <a:pt x="22" y="4"/>
                    <a:pt x="22" y="10"/>
                  </a:cubicBezTo>
                  <a:cubicBezTo>
                    <a:pt x="22" y="31"/>
                    <a:pt x="22" y="31"/>
                    <a:pt x="22" y="31"/>
                  </a:cubicBezTo>
                  <a:cubicBezTo>
                    <a:pt x="22" y="34"/>
                    <a:pt x="23" y="37"/>
                    <a:pt x="23" y="37"/>
                  </a:cubicBezTo>
                  <a:cubicBezTo>
                    <a:pt x="18" y="37"/>
                    <a:pt x="18" y="37"/>
                    <a:pt x="18" y="37"/>
                  </a:cubicBezTo>
                  <a:cubicBezTo>
                    <a:pt x="17" y="34"/>
                    <a:pt x="17" y="34"/>
                    <a:pt x="17" y="34"/>
                  </a:cubicBezTo>
                  <a:cubicBezTo>
                    <a:pt x="15" y="36"/>
                    <a:pt x="12" y="38"/>
                    <a:pt x="9" y="38"/>
                  </a:cubicBezTo>
                  <a:cubicBezTo>
                    <a:pt x="3" y="38"/>
                    <a:pt x="0" y="34"/>
                    <a:pt x="0" y="29"/>
                  </a:cubicBezTo>
                  <a:cubicBezTo>
                    <a:pt x="0" y="19"/>
                    <a:pt x="10" y="15"/>
                    <a:pt x="17" y="13"/>
                  </a:cubicBezTo>
                  <a:cubicBezTo>
                    <a:pt x="17" y="10"/>
                    <a:pt x="17" y="10"/>
                    <a:pt x="17" y="10"/>
                  </a:cubicBezTo>
                  <a:cubicBezTo>
                    <a:pt x="17" y="6"/>
                    <a:pt x="15" y="4"/>
                    <a:pt x="12" y="4"/>
                  </a:cubicBezTo>
                  <a:cubicBezTo>
                    <a:pt x="8" y="4"/>
                    <a:pt x="6" y="8"/>
                    <a:pt x="5" y="11"/>
                  </a:cubicBezTo>
                  <a:lnTo>
                    <a:pt x="1" y="10"/>
                  </a:lnTo>
                  <a:close/>
                  <a:moveTo>
                    <a:pt x="17" y="17"/>
                  </a:moveTo>
                  <a:cubicBezTo>
                    <a:pt x="12" y="19"/>
                    <a:pt x="5" y="22"/>
                    <a:pt x="5" y="28"/>
                  </a:cubicBezTo>
                  <a:cubicBezTo>
                    <a:pt x="5" y="32"/>
                    <a:pt x="6" y="34"/>
                    <a:pt x="10" y="34"/>
                  </a:cubicBezTo>
                  <a:cubicBezTo>
                    <a:pt x="13" y="34"/>
                    <a:pt x="15" y="32"/>
                    <a:pt x="17" y="30"/>
                  </a:cubicBezTo>
                  <a:lnTo>
                    <a:pt x="17" y="1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514" name="Google Shape;1514;p67"/>
            <p:cNvSpPr/>
            <p:nvPr/>
          </p:nvSpPr>
          <p:spPr>
            <a:xfrm>
              <a:off x="6499225" y="4783138"/>
              <a:ext cx="39687" cy="101600"/>
            </a:xfrm>
            <a:custGeom>
              <a:avLst/>
              <a:gdLst/>
              <a:ahLst/>
              <a:cxnLst/>
              <a:rect l="l" t="t" r="r" b="b"/>
              <a:pathLst>
                <a:path w="15" h="37" extrusionOk="0">
                  <a:moveTo>
                    <a:pt x="0" y="0"/>
                  </a:moveTo>
                  <a:cubicBezTo>
                    <a:pt x="6" y="0"/>
                    <a:pt x="6" y="0"/>
                    <a:pt x="6" y="0"/>
                  </a:cubicBezTo>
                  <a:cubicBezTo>
                    <a:pt x="6" y="5"/>
                    <a:pt x="6" y="5"/>
                    <a:pt x="6" y="5"/>
                  </a:cubicBezTo>
                  <a:cubicBezTo>
                    <a:pt x="6" y="5"/>
                    <a:pt x="6" y="5"/>
                    <a:pt x="6" y="5"/>
                  </a:cubicBezTo>
                  <a:cubicBezTo>
                    <a:pt x="9" y="0"/>
                    <a:pt x="11" y="0"/>
                    <a:pt x="15" y="0"/>
                  </a:cubicBezTo>
                  <a:cubicBezTo>
                    <a:pt x="15" y="4"/>
                    <a:pt x="15" y="4"/>
                    <a:pt x="15" y="4"/>
                  </a:cubicBezTo>
                  <a:cubicBezTo>
                    <a:pt x="11" y="4"/>
                    <a:pt x="8" y="6"/>
                    <a:pt x="6" y="11"/>
                  </a:cubicBezTo>
                  <a:cubicBezTo>
                    <a:pt x="6" y="37"/>
                    <a:pt x="6" y="37"/>
                    <a:pt x="6" y="37"/>
                  </a:cubicBezTo>
                  <a:cubicBezTo>
                    <a:pt x="0" y="37"/>
                    <a:pt x="0" y="37"/>
                    <a:pt x="0" y="3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sp>
          <p:nvSpPr>
            <p:cNvPr id="1515" name="Google Shape;1515;p67"/>
            <p:cNvSpPr/>
            <p:nvPr/>
          </p:nvSpPr>
          <p:spPr>
            <a:xfrm>
              <a:off x="6546850" y="4783138"/>
              <a:ext cx="58737" cy="103188"/>
            </a:xfrm>
            <a:custGeom>
              <a:avLst/>
              <a:gdLst/>
              <a:ahLst/>
              <a:cxnLst/>
              <a:rect l="l" t="t" r="r" b="b"/>
              <a:pathLst>
                <a:path w="22" h="38" extrusionOk="0">
                  <a:moveTo>
                    <a:pt x="17" y="10"/>
                  </a:moveTo>
                  <a:cubicBezTo>
                    <a:pt x="16" y="6"/>
                    <a:pt x="15" y="4"/>
                    <a:pt x="11" y="4"/>
                  </a:cubicBezTo>
                  <a:cubicBezTo>
                    <a:pt x="8" y="4"/>
                    <a:pt x="6" y="6"/>
                    <a:pt x="6" y="8"/>
                  </a:cubicBezTo>
                  <a:cubicBezTo>
                    <a:pt x="6" y="16"/>
                    <a:pt x="22" y="16"/>
                    <a:pt x="22" y="28"/>
                  </a:cubicBezTo>
                  <a:cubicBezTo>
                    <a:pt x="22" y="34"/>
                    <a:pt x="18" y="38"/>
                    <a:pt x="12" y="38"/>
                  </a:cubicBezTo>
                  <a:cubicBezTo>
                    <a:pt x="5" y="38"/>
                    <a:pt x="2" y="34"/>
                    <a:pt x="0" y="28"/>
                  </a:cubicBezTo>
                  <a:cubicBezTo>
                    <a:pt x="5" y="27"/>
                    <a:pt x="5" y="27"/>
                    <a:pt x="5" y="27"/>
                  </a:cubicBezTo>
                  <a:cubicBezTo>
                    <a:pt x="6" y="31"/>
                    <a:pt x="8" y="34"/>
                    <a:pt x="12" y="34"/>
                  </a:cubicBezTo>
                  <a:cubicBezTo>
                    <a:pt x="15" y="34"/>
                    <a:pt x="17" y="31"/>
                    <a:pt x="17" y="28"/>
                  </a:cubicBezTo>
                  <a:cubicBezTo>
                    <a:pt x="17" y="20"/>
                    <a:pt x="1" y="19"/>
                    <a:pt x="1" y="9"/>
                  </a:cubicBezTo>
                  <a:cubicBezTo>
                    <a:pt x="1" y="4"/>
                    <a:pt x="5" y="0"/>
                    <a:pt x="11" y="0"/>
                  </a:cubicBezTo>
                  <a:cubicBezTo>
                    <a:pt x="17" y="0"/>
                    <a:pt x="20" y="3"/>
                    <a:pt x="21" y="8"/>
                  </a:cubicBezTo>
                  <a:lnTo>
                    <a:pt x="17" y="1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ato"/>
                <a:ea typeface="Lato"/>
                <a:cs typeface="Lato"/>
                <a:sym typeface="Lato"/>
              </a:endParaRPr>
            </a:p>
          </p:txBody>
        </p:sp>
      </p:grpSp>
      <p:sp>
        <p:nvSpPr>
          <p:cNvPr id="1516" name="Google Shape;1516;p67"/>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lvl1pPr marL="0" lvl="0" indent="0" algn="r" rtl="0">
              <a:spcBef>
                <a:spcPts val="0"/>
              </a:spcBef>
              <a:buNone/>
              <a:defRPr sz="1000" b="0">
                <a:solidFill>
                  <a:schemeClr val="dk2"/>
                </a:solidFill>
                <a:latin typeface="Lato"/>
                <a:ea typeface="Lato"/>
                <a:cs typeface="Lato"/>
                <a:sym typeface="Lato"/>
              </a:defRPr>
            </a:lvl1pPr>
            <a:lvl2pPr marL="0" lvl="1" indent="0" algn="r" rtl="0">
              <a:spcBef>
                <a:spcPts val="0"/>
              </a:spcBef>
              <a:buNone/>
              <a:defRPr sz="1000" b="0">
                <a:solidFill>
                  <a:schemeClr val="dk2"/>
                </a:solidFill>
                <a:latin typeface="Lato"/>
                <a:ea typeface="Lato"/>
                <a:cs typeface="Lato"/>
                <a:sym typeface="Lato"/>
              </a:defRPr>
            </a:lvl2pPr>
            <a:lvl3pPr marL="0" lvl="2" indent="0" algn="r" rtl="0">
              <a:spcBef>
                <a:spcPts val="0"/>
              </a:spcBef>
              <a:buNone/>
              <a:defRPr sz="1000" b="0">
                <a:solidFill>
                  <a:schemeClr val="dk2"/>
                </a:solidFill>
                <a:latin typeface="Lato"/>
                <a:ea typeface="Lato"/>
                <a:cs typeface="Lato"/>
                <a:sym typeface="Lato"/>
              </a:defRPr>
            </a:lvl3pPr>
            <a:lvl4pPr marL="0" lvl="3" indent="0" algn="r" rtl="0">
              <a:spcBef>
                <a:spcPts val="0"/>
              </a:spcBef>
              <a:buNone/>
              <a:defRPr sz="1000" b="0">
                <a:solidFill>
                  <a:schemeClr val="dk2"/>
                </a:solidFill>
                <a:latin typeface="Lato"/>
                <a:ea typeface="Lato"/>
                <a:cs typeface="Lato"/>
                <a:sym typeface="Lato"/>
              </a:defRPr>
            </a:lvl4pPr>
            <a:lvl5pPr marL="0" lvl="4" indent="0" algn="r" rtl="0">
              <a:spcBef>
                <a:spcPts val="0"/>
              </a:spcBef>
              <a:buNone/>
              <a:defRPr sz="1000" b="0">
                <a:solidFill>
                  <a:schemeClr val="dk2"/>
                </a:solidFill>
                <a:latin typeface="Lato"/>
                <a:ea typeface="Lato"/>
                <a:cs typeface="Lato"/>
                <a:sym typeface="Lato"/>
              </a:defRPr>
            </a:lvl5pPr>
            <a:lvl6pPr marL="0" lvl="5" indent="0" algn="r" rtl="0">
              <a:spcBef>
                <a:spcPts val="0"/>
              </a:spcBef>
              <a:buNone/>
              <a:defRPr sz="1000" b="0">
                <a:solidFill>
                  <a:schemeClr val="dk2"/>
                </a:solidFill>
                <a:latin typeface="Lato"/>
                <a:ea typeface="Lato"/>
                <a:cs typeface="Lato"/>
                <a:sym typeface="Lato"/>
              </a:defRPr>
            </a:lvl6pPr>
            <a:lvl7pPr marL="0" lvl="6" indent="0" algn="r" rtl="0">
              <a:spcBef>
                <a:spcPts val="0"/>
              </a:spcBef>
              <a:buNone/>
              <a:defRPr sz="1000" b="0">
                <a:solidFill>
                  <a:schemeClr val="dk2"/>
                </a:solidFill>
                <a:latin typeface="Lato"/>
                <a:ea typeface="Lato"/>
                <a:cs typeface="Lato"/>
                <a:sym typeface="Lato"/>
              </a:defRPr>
            </a:lvl7pPr>
            <a:lvl8pPr marL="0" lvl="7" indent="0" algn="r" rtl="0">
              <a:spcBef>
                <a:spcPts val="0"/>
              </a:spcBef>
              <a:buNone/>
              <a:defRPr sz="1000" b="0">
                <a:solidFill>
                  <a:schemeClr val="dk2"/>
                </a:solidFill>
                <a:latin typeface="Lato"/>
                <a:ea typeface="Lato"/>
                <a:cs typeface="Lato"/>
                <a:sym typeface="Lato"/>
              </a:defRPr>
            </a:lvl8pPr>
            <a:lvl9pPr marL="0" lvl="8" indent="0" algn="r" rtl="0">
              <a:spcBef>
                <a:spcPts val="0"/>
              </a:spcBef>
              <a:buNone/>
              <a:defRPr sz="1000" b="0">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1517" name="Google Shape;1517;p67"/>
          <p:cNvSpPr txBox="1">
            <a:spLocks noGrp="1"/>
          </p:cNvSpPr>
          <p:nvPr>
            <p:ph type="body" idx="1"/>
          </p:nvPr>
        </p:nvSpPr>
        <p:spPr>
          <a:xfrm>
            <a:off x="6283074" y="3698925"/>
            <a:ext cx="2325000" cy="308100"/>
          </a:xfrm>
          <a:prstGeom prst="rect">
            <a:avLst/>
          </a:prstGeom>
          <a:noFill/>
          <a:ln>
            <a:noFill/>
          </a:ln>
        </p:spPr>
        <p:txBody>
          <a:bodyPr spcFirstLastPara="1" wrap="square" lIns="0" tIns="73150" rIns="0" bIns="0" anchor="t" anchorCtr="0">
            <a:noAutofit/>
          </a:bodyPr>
          <a:lstStyle>
            <a:lvl1pPr marL="457200" lvl="0" indent="-228600" algn="l" rtl="0">
              <a:lnSpc>
                <a:spcPct val="145000"/>
              </a:lnSpc>
              <a:spcBef>
                <a:spcPts val="0"/>
              </a:spcBef>
              <a:spcAft>
                <a:spcPts val="0"/>
              </a:spcAft>
              <a:buClr>
                <a:schemeClr val="dk1"/>
              </a:buClr>
              <a:buSzPts val="1050"/>
              <a:buNone/>
              <a:defRPr sz="1050" b="0">
                <a:solidFill>
                  <a:schemeClr val="dk1"/>
                </a:solidFill>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518" name="Google Shape;1518;p67"/>
          <p:cNvSpPr txBox="1">
            <a:spLocks noGrp="1"/>
          </p:cNvSpPr>
          <p:nvPr>
            <p:ph type="body" idx="3"/>
          </p:nvPr>
        </p:nvSpPr>
        <p:spPr>
          <a:xfrm>
            <a:off x="769776" y="4114800"/>
            <a:ext cx="2971800" cy="1485900"/>
          </a:xfrm>
          <a:prstGeom prst="rect">
            <a:avLst/>
          </a:prstGeom>
          <a:noFill/>
          <a:ln>
            <a:noFill/>
          </a:ln>
        </p:spPr>
        <p:txBody>
          <a:bodyPr spcFirstLastPara="1" wrap="square" lIns="0" tIns="0" rIns="0" bIns="0" anchor="t" anchorCtr="0">
            <a:noAutofit/>
          </a:bodyPr>
          <a:lstStyle>
            <a:lvl1pPr marL="457200" lvl="0" indent="-228600" algn="l" rtl="0">
              <a:lnSpc>
                <a:spcPct val="150000"/>
              </a:lnSpc>
              <a:spcBef>
                <a:spcPts val="1000"/>
              </a:spcBef>
              <a:spcAft>
                <a:spcPts val="0"/>
              </a:spcAft>
              <a:buClr>
                <a:schemeClr val="dk1"/>
              </a:buClr>
              <a:buSzPts val="1200"/>
              <a:buNone/>
              <a:defRPr sz="1200">
                <a:solidFill>
                  <a:schemeClr val="dk1"/>
                </a:solidFill>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519" name="Google Shape;1519;p67"/>
          <p:cNvSpPr txBox="1">
            <a:spLocks noGrp="1"/>
          </p:cNvSpPr>
          <p:nvPr>
            <p:ph type="body" idx="4"/>
          </p:nvPr>
        </p:nvSpPr>
        <p:spPr>
          <a:xfrm>
            <a:off x="6102099" y="3406687"/>
            <a:ext cx="2556600" cy="267900"/>
          </a:xfrm>
          <a:prstGeom prst="rect">
            <a:avLst/>
          </a:prstGeom>
          <a:noFill/>
          <a:ln>
            <a:noFill/>
          </a:ln>
        </p:spPr>
        <p:txBody>
          <a:bodyPr spcFirstLastPara="1" wrap="square" lIns="0" tIns="0" rIns="0" bIns="0" anchor="ctr" anchorCtr="0">
            <a:noAutofit/>
          </a:bodyPr>
          <a:lstStyle>
            <a:lvl1pPr marL="457200" lvl="0" indent="-342900" algn="l" rtl="0">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520" name="Google Shape;1520;p67"/>
          <p:cNvSpPr txBox="1">
            <a:spLocks noGrp="1"/>
          </p:cNvSpPr>
          <p:nvPr>
            <p:ph type="body" idx="5"/>
          </p:nvPr>
        </p:nvSpPr>
        <p:spPr>
          <a:xfrm>
            <a:off x="769775" y="3429000"/>
            <a:ext cx="2971800" cy="685800"/>
          </a:xfrm>
          <a:prstGeom prst="rect">
            <a:avLst/>
          </a:prstGeom>
          <a:noFill/>
          <a:ln>
            <a:noFill/>
          </a:ln>
        </p:spPr>
        <p:txBody>
          <a:bodyPr spcFirstLastPara="1" wrap="square" lIns="0" tIns="0" rIns="0" bIns="0" anchor="ctr" anchorCtr="0">
            <a:noAutofit/>
          </a:bodyPr>
          <a:lstStyle>
            <a:lvl1pPr marL="457200" lvl="0" indent="-228600" algn="l" rtl="0">
              <a:lnSpc>
                <a:spcPct val="145000"/>
              </a:lnSpc>
              <a:spcBef>
                <a:spcPts val="0"/>
              </a:spcBef>
              <a:spcAft>
                <a:spcPts val="0"/>
              </a:spcAft>
              <a:buClr>
                <a:schemeClr val="accent1"/>
              </a:buClr>
              <a:buSzPts val="1000"/>
              <a:buNone/>
              <a:defRPr sz="1000" b="1">
                <a:solidFill>
                  <a:schemeClr val="accent1"/>
                </a:solidFill>
                <a:latin typeface="Montserrat"/>
                <a:ea typeface="Montserrat"/>
                <a:cs typeface="Montserrat"/>
                <a:sym typeface="Montserrat"/>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521" name="Google Shape;1521;p67"/>
          <p:cNvSpPr txBox="1">
            <a:spLocks noGrp="1"/>
          </p:cNvSpPr>
          <p:nvPr>
            <p:ph type="title"/>
          </p:nvPr>
        </p:nvSpPr>
        <p:spPr>
          <a:xfrm>
            <a:off x="769776" y="1257300"/>
            <a:ext cx="3653100" cy="2171700"/>
          </a:xfrm>
          <a:prstGeom prst="rect">
            <a:avLst/>
          </a:prstGeom>
          <a:noFill/>
          <a:ln>
            <a:noFill/>
          </a:ln>
        </p:spPr>
        <p:txBody>
          <a:bodyPr spcFirstLastPara="1" wrap="square" lIns="0" tIns="0" rIns="0" bIns="91425" anchor="t" anchorCtr="0">
            <a:noAutofit/>
          </a:bodyPr>
          <a:lstStyle>
            <a:lvl1pPr lvl="0" algn="l" rtl="0">
              <a:lnSpc>
                <a:spcPct val="80000"/>
              </a:lnSpc>
              <a:spcBef>
                <a:spcPts val="0"/>
              </a:spcBef>
              <a:spcAft>
                <a:spcPts val="0"/>
              </a:spcAft>
              <a:buClr>
                <a:schemeClr val="dk1"/>
              </a:buClr>
              <a:buSzPts val="4400"/>
              <a:buFont typeface="Montserrat"/>
              <a:buNone/>
              <a:defRPr sz="44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22" name="Google Shape;1522;p67"/>
          <p:cNvSpPr txBox="1">
            <a:spLocks noGrp="1"/>
          </p:cNvSpPr>
          <p:nvPr>
            <p:ph type="body" idx="6"/>
          </p:nvPr>
        </p:nvSpPr>
        <p:spPr>
          <a:xfrm>
            <a:off x="6283074" y="4995863"/>
            <a:ext cx="2325000" cy="308100"/>
          </a:xfrm>
          <a:prstGeom prst="rect">
            <a:avLst/>
          </a:prstGeom>
          <a:noFill/>
          <a:ln>
            <a:noFill/>
          </a:ln>
        </p:spPr>
        <p:txBody>
          <a:bodyPr spcFirstLastPara="1" wrap="square" lIns="0" tIns="73150" rIns="0" bIns="0" anchor="t" anchorCtr="0">
            <a:noAutofit/>
          </a:bodyPr>
          <a:lstStyle>
            <a:lvl1pPr marL="457200" lvl="0" indent="-228600" algn="l" rtl="0">
              <a:lnSpc>
                <a:spcPct val="145000"/>
              </a:lnSpc>
              <a:spcBef>
                <a:spcPts val="0"/>
              </a:spcBef>
              <a:spcAft>
                <a:spcPts val="0"/>
              </a:spcAft>
              <a:buClr>
                <a:schemeClr val="dk1"/>
              </a:buClr>
              <a:buSzPts val="1050"/>
              <a:buNone/>
              <a:defRPr sz="1050" b="0">
                <a:solidFill>
                  <a:schemeClr val="dk1"/>
                </a:solidFill>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523" name="Google Shape;1523;p67"/>
          <p:cNvSpPr txBox="1">
            <a:spLocks noGrp="1"/>
          </p:cNvSpPr>
          <p:nvPr>
            <p:ph type="body" idx="7"/>
          </p:nvPr>
        </p:nvSpPr>
        <p:spPr>
          <a:xfrm>
            <a:off x="6102099" y="4703625"/>
            <a:ext cx="2556600" cy="267900"/>
          </a:xfrm>
          <a:prstGeom prst="rect">
            <a:avLst/>
          </a:prstGeom>
          <a:noFill/>
          <a:ln>
            <a:noFill/>
          </a:ln>
        </p:spPr>
        <p:txBody>
          <a:bodyPr spcFirstLastPara="1" wrap="square" lIns="0" tIns="0" rIns="0" bIns="0" anchor="ctr" anchorCtr="0">
            <a:noAutofit/>
          </a:bodyPr>
          <a:lstStyle>
            <a:lvl1pPr marL="457200" lvl="0" indent="-342900" algn="l" rtl="0">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524" name="Google Shape;1524;p67"/>
          <p:cNvSpPr txBox="1">
            <a:spLocks noGrp="1"/>
          </p:cNvSpPr>
          <p:nvPr>
            <p:ph type="body" idx="8"/>
          </p:nvPr>
        </p:nvSpPr>
        <p:spPr>
          <a:xfrm>
            <a:off x="9606867" y="3698925"/>
            <a:ext cx="2325000" cy="308100"/>
          </a:xfrm>
          <a:prstGeom prst="rect">
            <a:avLst/>
          </a:prstGeom>
          <a:noFill/>
          <a:ln>
            <a:noFill/>
          </a:ln>
        </p:spPr>
        <p:txBody>
          <a:bodyPr spcFirstLastPara="1" wrap="square" lIns="0" tIns="73150" rIns="0" bIns="0" anchor="t" anchorCtr="0">
            <a:noAutofit/>
          </a:bodyPr>
          <a:lstStyle>
            <a:lvl1pPr marL="457200" lvl="0" indent="-228600" algn="l" rtl="0">
              <a:lnSpc>
                <a:spcPct val="145000"/>
              </a:lnSpc>
              <a:spcBef>
                <a:spcPts val="0"/>
              </a:spcBef>
              <a:spcAft>
                <a:spcPts val="0"/>
              </a:spcAft>
              <a:buClr>
                <a:schemeClr val="dk1"/>
              </a:buClr>
              <a:buSzPts val="1050"/>
              <a:buNone/>
              <a:defRPr sz="1050" b="0">
                <a:solidFill>
                  <a:schemeClr val="dk1"/>
                </a:solidFill>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525" name="Google Shape;1525;p67"/>
          <p:cNvSpPr txBox="1">
            <a:spLocks noGrp="1"/>
          </p:cNvSpPr>
          <p:nvPr>
            <p:ph type="body" idx="9"/>
          </p:nvPr>
        </p:nvSpPr>
        <p:spPr>
          <a:xfrm>
            <a:off x="9425892" y="3406687"/>
            <a:ext cx="2556600" cy="267900"/>
          </a:xfrm>
          <a:prstGeom prst="rect">
            <a:avLst/>
          </a:prstGeom>
          <a:noFill/>
          <a:ln>
            <a:noFill/>
          </a:ln>
        </p:spPr>
        <p:txBody>
          <a:bodyPr spcFirstLastPara="1" wrap="square" lIns="0" tIns="0" rIns="0" bIns="0" anchor="ctr" anchorCtr="0">
            <a:noAutofit/>
          </a:bodyPr>
          <a:lstStyle>
            <a:lvl1pPr marL="457200" lvl="0" indent="-342900" algn="l" rtl="0">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526" name="Google Shape;1526;p67"/>
          <p:cNvSpPr txBox="1">
            <a:spLocks noGrp="1"/>
          </p:cNvSpPr>
          <p:nvPr>
            <p:ph type="body" idx="13"/>
          </p:nvPr>
        </p:nvSpPr>
        <p:spPr>
          <a:xfrm>
            <a:off x="9606867" y="4995863"/>
            <a:ext cx="2325000" cy="308100"/>
          </a:xfrm>
          <a:prstGeom prst="rect">
            <a:avLst/>
          </a:prstGeom>
          <a:noFill/>
          <a:ln>
            <a:noFill/>
          </a:ln>
        </p:spPr>
        <p:txBody>
          <a:bodyPr spcFirstLastPara="1" wrap="square" lIns="0" tIns="73150" rIns="0" bIns="0" anchor="t" anchorCtr="0">
            <a:noAutofit/>
          </a:bodyPr>
          <a:lstStyle>
            <a:lvl1pPr marL="457200" lvl="0" indent="-228600" algn="l" rtl="0">
              <a:lnSpc>
                <a:spcPct val="145000"/>
              </a:lnSpc>
              <a:spcBef>
                <a:spcPts val="0"/>
              </a:spcBef>
              <a:spcAft>
                <a:spcPts val="0"/>
              </a:spcAft>
              <a:buClr>
                <a:schemeClr val="dk1"/>
              </a:buClr>
              <a:buSzPts val="1050"/>
              <a:buNone/>
              <a:defRPr sz="1050" b="0">
                <a:solidFill>
                  <a:schemeClr val="dk1"/>
                </a:solidFill>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
        <p:nvSpPr>
          <p:cNvPr id="1527" name="Google Shape;1527;p67"/>
          <p:cNvSpPr txBox="1">
            <a:spLocks noGrp="1"/>
          </p:cNvSpPr>
          <p:nvPr>
            <p:ph type="body" idx="14"/>
          </p:nvPr>
        </p:nvSpPr>
        <p:spPr>
          <a:xfrm>
            <a:off x="9425892" y="4703625"/>
            <a:ext cx="2556600" cy="267900"/>
          </a:xfrm>
          <a:prstGeom prst="rect">
            <a:avLst/>
          </a:prstGeom>
          <a:noFill/>
          <a:ln>
            <a:noFill/>
          </a:ln>
        </p:spPr>
        <p:txBody>
          <a:bodyPr spcFirstLastPara="1" wrap="square" lIns="0" tIns="0" rIns="0" bIns="0" anchor="ctr" anchorCtr="0">
            <a:noAutofit/>
          </a:bodyPr>
          <a:lstStyle>
            <a:lvl1pPr marL="457200" lvl="0" indent="-342900" algn="l" rtl="0">
              <a:lnSpc>
                <a:spcPct val="145000"/>
              </a:lnSpc>
              <a:spcBef>
                <a:spcPts val="0"/>
              </a:spcBef>
              <a:spcAft>
                <a:spcPts val="0"/>
              </a:spcAft>
              <a:buClr>
                <a:schemeClr val="accent2"/>
              </a:buClr>
              <a:buSzPts val="1800"/>
              <a:buFont typeface="Montserrat"/>
              <a:buChar char="•"/>
              <a:defRPr sz="1200" b="1">
                <a:solidFill>
                  <a:schemeClr val="accent2"/>
                </a:solidFill>
                <a:latin typeface="Montserrat"/>
                <a:ea typeface="Montserrat"/>
                <a:cs typeface="Montserrat"/>
                <a:sym typeface="Montserrat"/>
              </a:defRPr>
            </a:lvl1pPr>
            <a:lvl2pPr marL="914400" lvl="1" indent="-228600" algn="ctr" rtl="0">
              <a:lnSpc>
                <a:spcPct val="150000"/>
              </a:lnSpc>
              <a:spcBef>
                <a:spcPts val="499"/>
              </a:spcBef>
              <a:spcAft>
                <a:spcPts val="0"/>
              </a:spcAft>
              <a:buClr>
                <a:schemeClr val="dk1"/>
              </a:buClr>
              <a:buSzPts val="1800"/>
              <a:buNone/>
              <a:defRPr/>
            </a:lvl2pPr>
            <a:lvl3pPr marL="1371600" lvl="2" indent="-228600" algn="ctr" rtl="0">
              <a:lnSpc>
                <a:spcPct val="150000"/>
              </a:lnSpc>
              <a:spcBef>
                <a:spcPts val="499"/>
              </a:spcBef>
              <a:spcAft>
                <a:spcPts val="0"/>
              </a:spcAft>
              <a:buClr>
                <a:schemeClr val="dk1"/>
              </a:buClr>
              <a:buSzPts val="1200"/>
              <a:buNone/>
              <a:defRPr/>
            </a:lvl3pPr>
            <a:lvl4pPr marL="1828800" lvl="3" indent="-228600" algn="ctr" rtl="0">
              <a:lnSpc>
                <a:spcPct val="150000"/>
              </a:lnSpc>
              <a:spcBef>
                <a:spcPts val="499"/>
              </a:spcBef>
              <a:spcAft>
                <a:spcPts val="0"/>
              </a:spcAft>
              <a:buClr>
                <a:schemeClr val="dk1"/>
              </a:buClr>
              <a:buSzPts val="1000"/>
              <a:buNone/>
              <a:defRPr/>
            </a:lvl4pPr>
            <a:lvl5pPr marL="2286000" lvl="4" indent="-228600" algn="ctr" rtl="0">
              <a:lnSpc>
                <a:spcPct val="150000"/>
              </a:lnSpc>
              <a:spcBef>
                <a:spcPts val="499"/>
              </a:spcBef>
              <a:spcAft>
                <a:spcPts val="0"/>
              </a:spcAft>
              <a:buClr>
                <a:schemeClr val="dk1"/>
              </a:buClr>
              <a:buSzPts val="1000"/>
              <a:buNone/>
              <a:defRPr/>
            </a:lvl5pPr>
            <a:lvl6pPr marL="2743200" lvl="5" indent="-342900" algn="l" rtl="0">
              <a:lnSpc>
                <a:spcPct val="90000"/>
              </a:lnSpc>
              <a:spcBef>
                <a:spcPts val="499"/>
              </a:spcBef>
              <a:spcAft>
                <a:spcPts val="0"/>
              </a:spcAft>
              <a:buClr>
                <a:schemeClr val="dk1"/>
              </a:buClr>
              <a:buSzPts val="1800"/>
              <a:buChar char="•"/>
              <a:defRPr/>
            </a:lvl6pPr>
            <a:lvl7pPr marL="3200400" lvl="6" indent="-342900" algn="l" rtl="0">
              <a:lnSpc>
                <a:spcPct val="90000"/>
              </a:lnSpc>
              <a:spcBef>
                <a:spcPts val="499"/>
              </a:spcBef>
              <a:spcAft>
                <a:spcPts val="0"/>
              </a:spcAft>
              <a:buClr>
                <a:schemeClr val="dk1"/>
              </a:buClr>
              <a:buSzPts val="1800"/>
              <a:buChar char="•"/>
              <a:defRPr/>
            </a:lvl7pPr>
            <a:lvl8pPr marL="3657600" lvl="7" indent="-342900" algn="l" rtl="0">
              <a:lnSpc>
                <a:spcPct val="90000"/>
              </a:lnSpc>
              <a:spcBef>
                <a:spcPts val="499"/>
              </a:spcBef>
              <a:spcAft>
                <a:spcPts val="0"/>
              </a:spcAft>
              <a:buClr>
                <a:schemeClr val="dk1"/>
              </a:buClr>
              <a:buSzPts val="1800"/>
              <a:buChar char="•"/>
              <a:defRPr/>
            </a:lvl8pPr>
            <a:lvl9pPr marL="4114800" lvl="8" indent="-342900" algn="l" rtl="0">
              <a:lnSpc>
                <a:spcPct val="90000"/>
              </a:lnSpc>
              <a:spcBef>
                <a:spcPts val="499"/>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8151250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49"/>
        <p:cNvGrpSpPr/>
        <p:nvPr/>
      </p:nvGrpSpPr>
      <p:grpSpPr>
        <a:xfrm>
          <a:off x="0" y="0"/>
          <a:ext cx="0" cy="0"/>
          <a:chOff x="0" y="0"/>
          <a:chExt cx="0" cy="0"/>
        </a:xfrm>
      </p:grpSpPr>
      <p:sp>
        <p:nvSpPr>
          <p:cNvPr id="250" name="Google Shape;250;p18"/>
          <p:cNvSpPr txBox="1">
            <a:spLocks noGrp="1"/>
          </p:cNvSpPr>
          <p:nvPr>
            <p:ph type="title"/>
          </p:nvPr>
        </p:nvSpPr>
        <p:spPr>
          <a:xfrm>
            <a:off x="762000" y="1257300"/>
            <a:ext cx="10668000" cy="1028700"/>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1" name="Google Shape;251;p18"/>
          <p:cNvSpPr txBox="1">
            <a:spLocks noGrp="1"/>
          </p:cNvSpPr>
          <p:nvPr>
            <p:ph type="body" idx="1"/>
          </p:nvPr>
        </p:nvSpPr>
        <p:spPr>
          <a:xfrm>
            <a:off x="762000" y="2514600"/>
            <a:ext cx="10668000" cy="3429000"/>
          </a:xfrm>
          <a:prstGeom prst="rect">
            <a:avLst/>
          </a:prstGeom>
          <a:noFill/>
          <a:ln>
            <a:noFill/>
          </a:ln>
        </p:spPr>
        <p:txBody>
          <a:bodyPr spcFirstLastPara="1" wrap="square" lIns="0" tIns="0" rIns="0" bIns="0" anchor="t" anchorCtr="0">
            <a:noAutofit/>
          </a:bodyPr>
          <a:lstStyle>
            <a:lvl1pPr marL="457200" lvl="0" indent="-228600" algn="l">
              <a:lnSpc>
                <a:spcPct val="150000"/>
              </a:lnSpc>
              <a:spcBef>
                <a:spcPts val="1000"/>
              </a:spcBef>
              <a:spcAft>
                <a:spcPts val="0"/>
              </a:spcAft>
              <a:buClr>
                <a:schemeClr val="dk1"/>
              </a:buClr>
              <a:buSzPts val="1800"/>
              <a:buNone/>
              <a:defRPr/>
            </a:lvl1pPr>
            <a:lvl2pPr marL="914400" lvl="1" indent="-228600" algn="l">
              <a:lnSpc>
                <a:spcPct val="150000"/>
              </a:lnSpc>
              <a:spcBef>
                <a:spcPts val="499"/>
              </a:spcBef>
              <a:spcAft>
                <a:spcPts val="0"/>
              </a:spcAft>
              <a:buClr>
                <a:schemeClr val="dk1"/>
              </a:buClr>
              <a:buSzPts val="1800"/>
              <a:buNone/>
              <a:defRPr/>
            </a:lvl2pPr>
            <a:lvl3pPr marL="1371600" lvl="2" indent="-228600" algn="l">
              <a:lnSpc>
                <a:spcPct val="150000"/>
              </a:lnSpc>
              <a:spcBef>
                <a:spcPts val="499"/>
              </a:spcBef>
              <a:spcAft>
                <a:spcPts val="0"/>
              </a:spcAft>
              <a:buClr>
                <a:schemeClr val="dk1"/>
              </a:buClr>
              <a:buSzPts val="1800"/>
              <a:buNone/>
              <a:defRPr/>
            </a:lvl3pPr>
            <a:lvl4pPr marL="1828800" lvl="3" indent="-228600" algn="l">
              <a:lnSpc>
                <a:spcPct val="150000"/>
              </a:lnSpc>
              <a:spcBef>
                <a:spcPts val="499"/>
              </a:spcBef>
              <a:spcAft>
                <a:spcPts val="0"/>
              </a:spcAft>
              <a:buClr>
                <a:schemeClr val="dk1"/>
              </a:buClr>
              <a:buSzPts val="1800"/>
              <a:buNone/>
              <a:defRPr/>
            </a:lvl4pPr>
            <a:lvl5pPr marL="2286000" lvl="4" indent="-228600" algn="l">
              <a:lnSpc>
                <a:spcPct val="150000"/>
              </a:lnSpc>
              <a:spcBef>
                <a:spcPts val="499"/>
              </a:spcBef>
              <a:spcAft>
                <a:spcPts val="0"/>
              </a:spcAft>
              <a:buClr>
                <a:schemeClr val="dk1"/>
              </a:buClr>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252" name="Google Shape;252;p18"/>
          <p:cNvSpPr txBox="1">
            <a:spLocks noGrp="1"/>
          </p:cNvSpPr>
          <p:nvPr>
            <p:ph type="dt" idx="10"/>
          </p:nvPr>
        </p:nvSpPr>
        <p:spPr>
          <a:xfrm>
            <a:off x="8961071" y="6296615"/>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ato"/>
                <a:ea typeface="Lato"/>
                <a:cs typeface="Lato"/>
                <a:sym typeface="La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ato"/>
                <a:ea typeface="Lato"/>
                <a:cs typeface="Lato"/>
                <a:sym typeface="Lato"/>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ato"/>
                <a:ea typeface="Lato"/>
                <a:cs typeface="Lato"/>
                <a:sym typeface="Lato"/>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ato"/>
                <a:ea typeface="Lato"/>
                <a:cs typeface="Lato"/>
                <a:sym typeface="Lato"/>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ato"/>
                <a:ea typeface="Lato"/>
                <a:cs typeface="Lato"/>
                <a:sym typeface="Lato"/>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ato"/>
                <a:ea typeface="Lato"/>
                <a:cs typeface="Lato"/>
                <a:sym typeface="Lato"/>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ato"/>
                <a:ea typeface="Lato"/>
                <a:cs typeface="Lato"/>
                <a:sym typeface="Lato"/>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ato"/>
                <a:ea typeface="Lato"/>
                <a:cs typeface="Lato"/>
                <a:sym typeface="Lato"/>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ato"/>
                <a:ea typeface="Lato"/>
                <a:cs typeface="Lato"/>
                <a:sym typeface="Lato"/>
              </a:defRPr>
            </a:lvl9pPr>
          </a:lstStyle>
          <a:p>
            <a:endParaRPr/>
          </a:p>
        </p:txBody>
      </p:sp>
      <p:sp>
        <p:nvSpPr>
          <p:cNvPr id="253" name="Google Shape;253;p18"/>
          <p:cNvSpPr txBox="1">
            <a:spLocks noGrp="1"/>
          </p:cNvSpPr>
          <p:nvPr>
            <p:ph type="ftr" idx="11"/>
          </p:nvPr>
        </p:nvSpPr>
        <p:spPr>
          <a:xfrm>
            <a:off x="2933699" y="6296615"/>
            <a:ext cx="5667375"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ato"/>
                <a:ea typeface="Lato"/>
                <a:cs typeface="Lato"/>
                <a:sym typeface="La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ato"/>
                <a:ea typeface="Lato"/>
                <a:cs typeface="Lato"/>
                <a:sym typeface="Lato"/>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ato"/>
                <a:ea typeface="Lato"/>
                <a:cs typeface="Lato"/>
                <a:sym typeface="Lato"/>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ato"/>
                <a:ea typeface="Lato"/>
                <a:cs typeface="Lato"/>
                <a:sym typeface="Lato"/>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ato"/>
                <a:ea typeface="Lato"/>
                <a:cs typeface="Lato"/>
                <a:sym typeface="Lato"/>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ato"/>
                <a:ea typeface="Lato"/>
                <a:cs typeface="Lato"/>
                <a:sym typeface="Lato"/>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ato"/>
                <a:ea typeface="Lato"/>
                <a:cs typeface="Lato"/>
                <a:sym typeface="Lato"/>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ato"/>
                <a:ea typeface="Lato"/>
                <a:cs typeface="Lato"/>
                <a:sym typeface="Lato"/>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ato"/>
                <a:ea typeface="Lato"/>
                <a:cs typeface="Lato"/>
                <a:sym typeface="Lato"/>
              </a:defRPr>
            </a:lvl9pPr>
          </a:lstStyle>
          <a:p>
            <a:endParaRPr/>
          </a:p>
        </p:txBody>
      </p:sp>
      <p:sp>
        <p:nvSpPr>
          <p:cNvPr id="254" name="Google Shape;254;p18"/>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803"/>
              <a:buFont typeface="Arial"/>
              <a:buNone/>
              <a:defRPr sz="803" b="0" i="0" u="none" strike="noStrike" cap="none">
                <a:solidFill>
                  <a:schemeClr val="dk2"/>
                </a:solidFill>
                <a:latin typeface="Lato"/>
                <a:ea typeface="Lato"/>
                <a:cs typeface="Lato"/>
                <a:sym typeface="Lato"/>
              </a:defRPr>
            </a:lvl1pPr>
            <a:lvl2pPr marL="0" marR="0" lvl="1" indent="0" algn="l">
              <a:lnSpc>
                <a:spcPct val="100000"/>
              </a:lnSpc>
              <a:spcBef>
                <a:spcPts val="0"/>
              </a:spcBef>
              <a:spcAft>
                <a:spcPts val="0"/>
              </a:spcAft>
              <a:buClr>
                <a:srgbClr val="000000"/>
              </a:buClr>
              <a:buSzPts val="803"/>
              <a:buFont typeface="Arial"/>
              <a:buNone/>
              <a:defRPr sz="803" b="0" i="0" u="none" strike="noStrike" cap="none">
                <a:solidFill>
                  <a:schemeClr val="dk2"/>
                </a:solidFill>
                <a:latin typeface="Lato"/>
                <a:ea typeface="Lato"/>
                <a:cs typeface="Lato"/>
                <a:sym typeface="Lato"/>
              </a:defRPr>
            </a:lvl2pPr>
            <a:lvl3pPr marL="0" marR="0" lvl="2" indent="0" algn="l">
              <a:lnSpc>
                <a:spcPct val="100000"/>
              </a:lnSpc>
              <a:spcBef>
                <a:spcPts val="0"/>
              </a:spcBef>
              <a:spcAft>
                <a:spcPts val="0"/>
              </a:spcAft>
              <a:buClr>
                <a:srgbClr val="000000"/>
              </a:buClr>
              <a:buSzPts val="803"/>
              <a:buFont typeface="Arial"/>
              <a:buNone/>
              <a:defRPr sz="803" b="0" i="0" u="none" strike="noStrike" cap="none">
                <a:solidFill>
                  <a:schemeClr val="dk2"/>
                </a:solidFill>
                <a:latin typeface="Lato"/>
                <a:ea typeface="Lato"/>
                <a:cs typeface="Lato"/>
                <a:sym typeface="Lato"/>
              </a:defRPr>
            </a:lvl3pPr>
            <a:lvl4pPr marL="0" marR="0" lvl="3" indent="0" algn="l">
              <a:lnSpc>
                <a:spcPct val="100000"/>
              </a:lnSpc>
              <a:spcBef>
                <a:spcPts val="0"/>
              </a:spcBef>
              <a:spcAft>
                <a:spcPts val="0"/>
              </a:spcAft>
              <a:buClr>
                <a:srgbClr val="000000"/>
              </a:buClr>
              <a:buSzPts val="803"/>
              <a:buFont typeface="Arial"/>
              <a:buNone/>
              <a:defRPr sz="803" b="0" i="0" u="none" strike="noStrike" cap="none">
                <a:solidFill>
                  <a:schemeClr val="dk2"/>
                </a:solidFill>
                <a:latin typeface="Lato"/>
                <a:ea typeface="Lato"/>
                <a:cs typeface="Lato"/>
                <a:sym typeface="Lato"/>
              </a:defRPr>
            </a:lvl4pPr>
            <a:lvl5pPr marL="0" marR="0" lvl="4" indent="0" algn="l">
              <a:lnSpc>
                <a:spcPct val="100000"/>
              </a:lnSpc>
              <a:spcBef>
                <a:spcPts val="0"/>
              </a:spcBef>
              <a:spcAft>
                <a:spcPts val="0"/>
              </a:spcAft>
              <a:buClr>
                <a:srgbClr val="000000"/>
              </a:buClr>
              <a:buSzPts val="803"/>
              <a:buFont typeface="Arial"/>
              <a:buNone/>
              <a:defRPr sz="803" b="0" i="0" u="none" strike="noStrike" cap="none">
                <a:solidFill>
                  <a:schemeClr val="dk2"/>
                </a:solidFill>
                <a:latin typeface="Lato"/>
                <a:ea typeface="Lato"/>
                <a:cs typeface="Lato"/>
                <a:sym typeface="Lato"/>
              </a:defRPr>
            </a:lvl5pPr>
            <a:lvl6pPr marL="0" marR="0" lvl="5" indent="0" algn="l">
              <a:lnSpc>
                <a:spcPct val="100000"/>
              </a:lnSpc>
              <a:spcBef>
                <a:spcPts val="0"/>
              </a:spcBef>
              <a:spcAft>
                <a:spcPts val="0"/>
              </a:spcAft>
              <a:buClr>
                <a:srgbClr val="000000"/>
              </a:buClr>
              <a:buSzPts val="803"/>
              <a:buFont typeface="Arial"/>
              <a:buNone/>
              <a:defRPr sz="803" b="0" i="0" u="none" strike="noStrike" cap="none">
                <a:solidFill>
                  <a:schemeClr val="dk2"/>
                </a:solidFill>
                <a:latin typeface="Lato"/>
                <a:ea typeface="Lato"/>
                <a:cs typeface="Lato"/>
                <a:sym typeface="Lato"/>
              </a:defRPr>
            </a:lvl6pPr>
            <a:lvl7pPr marL="0" marR="0" lvl="6" indent="0" algn="l">
              <a:lnSpc>
                <a:spcPct val="100000"/>
              </a:lnSpc>
              <a:spcBef>
                <a:spcPts val="0"/>
              </a:spcBef>
              <a:spcAft>
                <a:spcPts val="0"/>
              </a:spcAft>
              <a:buClr>
                <a:srgbClr val="000000"/>
              </a:buClr>
              <a:buSzPts val="803"/>
              <a:buFont typeface="Arial"/>
              <a:buNone/>
              <a:defRPr sz="803" b="0" i="0" u="none" strike="noStrike" cap="none">
                <a:solidFill>
                  <a:schemeClr val="dk2"/>
                </a:solidFill>
                <a:latin typeface="Lato"/>
                <a:ea typeface="Lato"/>
                <a:cs typeface="Lato"/>
                <a:sym typeface="Lato"/>
              </a:defRPr>
            </a:lvl7pPr>
            <a:lvl8pPr marL="0" marR="0" lvl="7" indent="0" algn="l">
              <a:lnSpc>
                <a:spcPct val="100000"/>
              </a:lnSpc>
              <a:spcBef>
                <a:spcPts val="0"/>
              </a:spcBef>
              <a:spcAft>
                <a:spcPts val="0"/>
              </a:spcAft>
              <a:buClr>
                <a:srgbClr val="000000"/>
              </a:buClr>
              <a:buSzPts val="803"/>
              <a:buFont typeface="Arial"/>
              <a:buNone/>
              <a:defRPr sz="803" b="0" i="0" u="none" strike="noStrike" cap="none">
                <a:solidFill>
                  <a:schemeClr val="dk2"/>
                </a:solidFill>
                <a:latin typeface="Lato"/>
                <a:ea typeface="Lato"/>
                <a:cs typeface="Lato"/>
                <a:sym typeface="Lato"/>
              </a:defRPr>
            </a:lvl8pPr>
            <a:lvl9pPr marL="0" marR="0" lvl="8" indent="0" algn="l">
              <a:lnSpc>
                <a:spcPct val="100000"/>
              </a:lnSpc>
              <a:spcBef>
                <a:spcPts val="0"/>
              </a:spcBef>
              <a:spcAft>
                <a:spcPts val="0"/>
              </a:spcAft>
              <a:buClr>
                <a:srgbClr val="000000"/>
              </a:buClr>
              <a:buSzPts val="803"/>
              <a:buFont typeface="Arial"/>
              <a:buNone/>
              <a:defRPr sz="803" b="0" i="0" u="none" strike="noStrike" cap="none">
                <a:solidFill>
                  <a:schemeClr val="dk2"/>
                </a:solidFill>
                <a:latin typeface="Lato"/>
                <a:ea typeface="Lato"/>
                <a:cs typeface="Lato"/>
                <a:sym typeface="Lato"/>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53585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4"/>
        <p:cNvGrpSpPr/>
        <p:nvPr/>
      </p:nvGrpSpPr>
      <p:grpSpPr>
        <a:xfrm>
          <a:off x="0" y="0"/>
          <a:ext cx="0" cy="0"/>
          <a:chOff x="0" y="0"/>
          <a:chExt cx="0" cy="0"/>
        </a:xfrm>
      </p:grpSpPr>
      <p:sp>
        <p:nvSpPr>
          <p:cNvPr id="95" name="Google Shape;95;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 name="Google Shape;98;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01"/>
        <p:cNvGrpSpPr/>
        <p:nvPr/>
      </p:nvGrpSpPr>
      <p:grpSpPr>
        <a:xfrm>
          <a:off x="0" y="0"/>
          <a:ext cx="0" cy="0"/>
          <a:chOff x="0" y="0"/>
          <a:chExt cx="0" cy="0"/>
        </a:xfrm>
      </p:grpSpPr>
      <p:sp>
        <p:nvSpPr>
          <p:cNvPr id="102" name="Google Shape;102;p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4" name="Google Shape;104;p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6" name="Google Shape;106;p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0"/>
        <p:cNvGrpSpPr/>
        <p:nvPr/>
      </p:nvGrpSpPr>
      <p:grpSpPr>
        <a:xfrm>
          <a:off x="0" y="0"/>
          <a:ext cx="0" cy="0"/>
          <a:chOff x="0" y="0"/>
          <a:chExt cx="0" cy="0"/>
        </a:xfrm>
      </p:grpSpPr>
      <p:sp>
        <p:nvSpPr>
          <p:cNvPr id="111" name="Google Shape;111;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9" Type="http://schemas.openxmlformats.org/officeDocument/2006/relationships/slideLayout" Target="../slideLayouts/slideLayout52.xml"/><Relationship Id="rId21" Type="http://schemas.openxmlformats.org/officeDocument/2006/relationships/slideLayout" Target="../slideLayouts/slideLayout34.xml"/><Relationship Id="rId34" Type="http://schemas.openxmlformats.org/officeDocument/2006/relationships/slideLayout" Target="../slideLayouts/slideLayout47.xml"/><Relationship Id="rId42" Type="http://schemas.openxmlformats.org/officeDocument/2006/relationships/slideLayout" Target="../slideLayouts/slideLayout55.xml"/><Relationship Id="rId47" Type="http://schemas.openxmlformats.org/officeDocument/2006/relationships/slideLayout" Target="../slideLayouts/slideLayout60.xml"/><Relationship Id="rId50" Type="http://schemas.openxmlformats.org/officeDocument/2006/relationships/slideLayout" Target="../slideLayouts/slideLayout63.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9" Type="http://schemas.openxmlformats.org/officeDocument/2006/relationships/slideLayout" Target="../slideLayouts/slideLayout42.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32" Type="http://schemas.openxmlformats.org/officeDocument/2006/relationships/slideLayout" Target="../slideLayouts/slideLayout45.xml"/><Relationship Id="rId37" Type="http://schemas.openxmlformats.org/officeDocument/2006/relationships/slideLayout" Target="../slideLayouts/slideLayout50.xml"/><Relationship Id="rId40" Type="http://schemas.openxmlformats.org/officeDocument/2006/relationships/slideLayout" Target="../slideLayouts/slideLayout53.xml"/><Relationship Id="rId45" Type="http://schemas.openxmlformats.org/officeDocument/2006/relationships/slideLayout" Target="../slideLayouts/slideLayout58.xml"/><Relationship Id="rId53" Type="http://schemas.openxmlformats.org/officeDocument/2006/relationships/slideLayout" Target="../slideLayouts/slideLayout66.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31" Type="http://schemas.openxmlformats.org/officeDocument/2006/relationships/slideLayout" Target="../slideLayouts/slideLayout44.xml"/><Relationship Id="rId44" Type="http://schemas.openxmlformats.org/officeDocument/2006/relationships/slideLayout" Target="../slideLayouts/slideLayout57.xml"/><Relationship Id="rId52" Type="http://schemas.openxmlformats.org/officeDocument/2006/relationships/slideLayout" Target="../slideLayouts/slideLayout65.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 Id="rId30" Type="http://schemas.openxmlformats.org/officeDocument/2006/relationships/slideLayout" Target="../slideLayouts/slideLayout43.xml"/><Relationship Id="rId35" Type="http://schemas.openxmlformats.org/officeDocument/2006/relationships/slideLayout" Target="../slideLayouts/slideLayout48.xml"/><Relationship Id="rId43" Type="http://schemas.openxmlformats.org/officeDocument/2006/relationships/slideLayout" Target="../slideLayouts/slideLayout56.xml"/><Relationship Id="rId48" Type="http://schemas.openxmlformats.org/officeDocument/2006/relationships/slideLayout" Target="../slideLayouts/slideLayout61.xml"/><Relationship Id="rId8" Type="http://schemas.openxmlformats.org/officeDocument/2006/relationships/slideLayout" Target="../slideLayouts/slideLayout21.xml"/><Relationship Id="rId51" Type="http://schemas.openxmlformats.org/officeDocument/2006/relationships/slideLayout" Target="../slideLayouts/slideLayout64.xml"/><Relationship Id="rId3" Type="http://schemas.openxmlformats.org/officeDocument/2006/relationships/slideLayout" Target="../slideLayouts/slideLayout16.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33" Type="http://schemas.openxmlformats.org/officeDocument/2006/relationships/slideLayout" Target="../slideLayouts/slideLayout46.xml"/><Relationship Id="rId38" Type="http://schemas.openxmlformats.org/officeDocument/2006/relationships/slideLayout" Target="../slideLayouts/slideLayout51.xml"/><Relationship Id="rId46" Type="http://schemas.openxmlformats.org/officeDocument/2006/relationships/slideLayout" Target="../slideLayouts/slideLayout59.xml"/><Relationship Id="rId20" Type="http://schemas.openxmlformats.org/officeDocument/2006/relationships/slideLayout" Target="../slideLayouts/slideLayout33.xml"/><Relationship Id="rId41" Type="http://schemas.openxmlformats.org/officeDocument/2006/relationships/slideLayout" Target="../slideLayouts/slideLayout54.xml"/><Relationship Id="rId54"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slideLayout" Target="../slideLayouts/slideLayout41.xml"/><Relationship Id="rId36" Type="http://schemas.openxmlformats.org/officeDocument/2006/relationships/slideLayout" Target="../slideLayouts/slideLayout49.xml"/><Relationship Id="rId49"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alpha val="49411"/>
          </a:schemeClr>
        </a:solidFill>
        <a:effectLst/>
      </p:bgPr>
    </p:bg>
    <p:spTree>
      <p:nvGrpSpPr>
        <p:cNvPr id="1" name="Shape 141"/>
        <p:cNvGrpSpPr/>
        <p:nvPr/>
      </p:nvGrpSpPr>
      <p:grpSpPr>
        <a:xfrm>
          <a:off x="0" y="0"/>
          <a:ext cx="0" cy="0"/>
          <a:chOff x="0" y="0"/>
          <a:chExt cx="0" cy="0"/>
        </a:xfrm>
      </p:grpSpPr>
      <p:sp>
        <p:nvSpPr>
          <p:cNvPr id="142" name="Google Shape;142;p15"/>
          <p:cNvSpPr txBox="1">
            <a:spLocks noGrp="1"/>
          </p:cNvSpPr>
          <p:nvPr>
            <p:ph type="title"/>
          </p:nvPr>
        </p:nvSpPr>
        <p:spPr>
          <a:xfrm>
            <a:off x="762000" y="1257300"/>
            <a:ext cx="10668000" cy="1028700"/>
          </a:xfrm>
          <a:prstGeom prst="rect">
            <a:avLst/>
          </a:prstGeom>
          <a:noFill/>
          <a:ln>
            <a:noFill/>
          </a:ln>
        </p:spPr>
        <p:txBody>
          <a:bodyPr spcFirstLastPara="1" wrap="square" lIns="0" tIns="192000" rIns="0" bIns="0" anchor="t" anchorCtr="0">
            <a:noAutofit/>
          </a:bodyPr>
          <a:lstStyle>
            <a:lvl1pPr marR="0" lvl="0" algn="l" rtl="0">
              <a:lnSpc>
                <a:spcPct val="80000"/>
              </a:lnSpc>
              <a:spcBef>
                <a:spcPts val="0"/>
              </a:spcBef>
              <a:spcAft>
                <a:spcPts val="0"/>
              </a:spcAft>
              <a:buClr>
                <a:schemeClr val="dk1"/>
              </a:buClr>
              <a:buSzPts val="4400"/>
              <a:buFont typeface="Montserrat"/>
              <a:buNone/>
              <a:defRPr sz="4400" b="1"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3" name="Google Shape;143;p15"/>
          <p:cNvSpPr txBox="1">
            <a:spLocks noGrp="1"/>
          </p:cNvSpPr>
          <p:nvPr>
            <p:ph type="body" idx="1"/>
          </p:nvPr>
        </p:nvSpPr>
        <p:spPr>
          <a:xfrm>
            <a:off x="762000" y="2514600"/>
            <a:ext cx="10668000" cy="3429000"/>
          </a:xfrm>
          <a:prstGeom prst="rect">
            <a:avLst/>
          </a:prstGeom>
          <a:noFill/>
          <a:ln>
            <a:noFill/>
          </a:ln>
        </p:spPr>
        <p:txBody>
          <a:bodyPr spcFirstLastPara="1" wrap="square" lIns="0" tIns="0" rIns="0" bIns="0" anchor="t" anchorCtr="0">
            <a:noAutofit/>
          </a:bodyPr>
          <a:lstStyle>
            <a:lvl1pPr marL="457200" marR="0" lvl="0" indent="-228600" algn="l" rtl="0">
              <a:lnSpc>
                <a:spcPct val="150000"/>
              </a:lnSpc>
              <a:spcBef>
                <a:spcPts val="1000"/>
              </a:spcBef>
              <a:spcAft>
                <a:spcPts val="0"/>
              </a:spcAft>
              <a:buClr>
                <a:schemeClr val="dk1"/>
              </a:buClr>
              <a:buSzPts val="2800"/>
              <a:buFont typeface="Arial"/>
              <a:buNone/>
              <a:defRPr sz="2800" b="0" i="0" u="none" strike="noStrike" cap="none">
                <a:solidFill>
                  <a:schemeClr val="dk1"/>
                </a:solidFill>
                <a:latin typeface="Lato"/>
                <a:ea typeface="Lato"/>
                <a:cs typeface="Lato"/>
                <a:sym typeface="Lato"/>
              </a:defRPr>
            </a:lvl1pPr>
            <a:lvl2pPr marL="914400" marR="0" lvl="1" indent="-228600"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Lato"/>
                <a:ea typeface="Lato"/>
                <a:cs typeface="Lato"/>
                <a:sym typeface="Lato"/>
              </a:defRPr>
            </a:lvl2pPr>
            <a:lvl3pPr marL="1371600" marR="0" lvl="2" indent="-228600"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Lato"/>
                <a:ea typeface="Lato"/>
                <a:cs typeface="Lato"/>
                <a:sym typeface="Lato"/>
              </a:defRPr>
            </a:lvl3pPr>
            <a:lvl4pPr marL="1828800" marR="0" lvl="3" indent="-228600"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4pPr>
            <a:lvl5pPr marL="2286000" marR="0" lvl="4" indent="-228600"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Lato"/>
                <a:ea typeface="Lato"/>
                <a:cs typeface="Lato"/>
                <a:sym typeface="Lato"/>
              </a:defRPr>
            </a:lvl5pPr>
            <a:lvl6pPr marL="2743200" marR="0" lvl="5" indent="-342900"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6pPr>
            <a:lvl7pPr marL="3200400" marR="0" lvl="6" indent="-342900"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7pPr>
            <a:lvl8pPr marL="3657600" marR="0" lvl="7" indent="-342900"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8pPr>
            <a:lvl9pPr marL="4114800" marR="0" lvl="8" indent="-342900"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9pPr>
          </a:lstStyle>
          <a:p>
            <a:endParaRPr/>
          </a:p>
        </p:txBody>
      </p:sp>
      <p:sp>
        <p:nvSpPr>
          <p:cNvPr id="144" name="Google Shape;144;p15"/>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803"/>
              <a:buFont typeface="Arial"/>
              <a:buNone/>
              <a:defRPr sz="803" b="0" i="0" u="none" strike="noStrike" cap="none">
                <a:solidFill>
                  <a:schemeClr val="dk2"/>
                </a:solidFill>
                <a:latin typeface="Lato"/>
                <a:ea typeface="Lato"/>
                <a:cs typeface="Lato"/>
                <a:sym typeface="Lato"/>
              </a:defRPr>
            </a:lvl1pPr>
            <a:lvl2pPr marL="0" marR="0" lvl="1" indent="0" algn="l" rtl="0">
              <a:lnSpc>
                <a:spcPct val="100000"/>
              </a:lnSpc>
              <a:spcBef>
                <a:spcPts val="0"/>
              </a:spcBef>
              <a:spcAft>
                <a:spcPts val="0"/>
              </a:spcAft>
              <a:buClr>
                <a:srgbClr val="000000"/>
              </a:buClr>
              <a:buSzPts val="803"/>
              <a:buFont typeface="Arial"/>
              <a:buNone/>
              <a:defRPr sz="803" b="0" i="0" u="none" strike="noStrike" cap="none">
                <a:solidFill>
                  <a:schemeClr val="dk2"/>
                </a:solidFill>
                <a:latin typeface="Lato"/>
                <a:ea typeface="Lato"/>
                <a:cs typeface="Lato"/>
                <a:sym typeface="Lato"/>
              </a:defRPr>
            </a:lvl2pPr>
            <a:lvl3pPr marL="0" marR="0" lvl="2" indent="0" algn="l" rtl="0">
              <a:lnSpc>
                <a:spcPct val="100000"/>
              </a:lnSpc>
              <a:spcBef>
                <a:spcPts val="0"/>
              </a:spcBef>
              <a:spcAft>
                <a:spcPts val="0"/>
              </a:spcAft>
              <a:buClr>
                <a:srgbClr val="000000"/>
              </a:buClr>
              <a:buSzPts val="803"/>
              <a:buFont typeface="Arial"/>
              <a:buNone/>
              <a:defRPr sz="803" b="0" i="0" u="none" strike="noStrike" cap="none">
                <a:solidFill>
                  <a:schemeClr val="dk2"/>
                </a:solidFill>
                <a:latin typeface="Lato"/>
                <a:ea typeface="Lato"/>
                <a:cs typeface="Lato"/>
                <a:sym typeface="Lato"/>
              </a:defRPr>
            </a:lvl3pPr>
            <a:lvl4pPr marL="0" marR="0" lvl="3" indent="0" algn="l" rtl="0">
              <a:lnSpc>
                <a:spcPct val="100000"/>
              </a:lnSpc>
              <a:spcBef>
                <a:spcPts val="0"/>
              </a:spcBef>
              <a:spcAft>
                <a:spcPts val="0"/>
              </a:spcAft>
              <a:buClr>
                <a:srgbClr val="000000"/>
              </a:buClr>
              <a:buSzPts val="803"/>
              <a:buFont typeface="Arial"/>
              <a:buNone/>
              <a:defRPr sz="803" b="0" i="0" u="none" strike="noStrike" cap="none">
                <a:solidFill>
                  <a:schemeClr val="dk2"/>
                </a:solidFill>
                <a:latin typeface="Lato"/>
                <a:ea typeface="Lato"/>
                <a:cs typeface="Lato"/>
                <a:sym typeface="Lato"/>
              </a:defRPr>
            </a:lvl4pPr>
            <a:lvl5pPr marL="0" marR="0" lvl="4" indent="0" algn="l" rtl="0">
              <a:lnSpc>
                <a:spcPct val="100000"/>
              </a:lnSpc>
              <a:spcBef>
                <a:spcPts val="0"/>
              </a:spcBef>
              <a:spcAft>
                <a:spcPts val="0"/>
              </a:spcAft>
              <a:buClr>
                <a:srgbClr val="000000"/>
              </a:buClr>
              <a:buSzPts val="803"/>
              <a:buFont typeface="Arial"/>
              <a:buNone/>
              <a:defRPr sz="803" b="0" i="0" u="none" strike="noStrike" cap="none">
                <a:solidFill>
                  <a:schemeClr val="dk2"/>
                </a:solidFill>
                <a:latin typeface="Lato"/>
                <a:ea typeface="Lato"/>
                <a:cs typeface="Lato"/>
                <a:sym typeface="Lato"/>
              </a:defRPr>
            </a:lvl5pPr>
            <a:lvl6pPr marL="0" marR="0" lvl="5" indent="0" algn="l" rtl="0">
              <a:lnSpc>
                <a:spcPct val="100000"/>
              </a:lnSpc>
              <a:spcBef>
                <a:spcPts val="0"/>
              </a:spcBef>
              <a:spcAft>
                <a:spcPts val="0"/>
              </a:spcAft>
              <a:buClr>
                <a:srgbClr val="000000"/>
              </a:buClr>
              <a:buSzPts val="803"/>
              <a:buFont typeface="Arial"/>
              <a:buNone/>
              <a:defRPr sz="803" b="0" i="0" u="none" strike="noStrike" cap="none">
                <a:solidFill>
                  <a:schemeClr val="dk2"/>
                </a:solidFill>
                <a:latin typeface="Lato"/>
                <a:ea typeface="Lato"/>
                <a:cs typeface="Lato"/>
                <a:sym typeface="Lato"/>
              </a:defRPr>
            </a:lvl6pPr>
            <a:lvl7pPr marL="0" marR="0" lvl="6" indent="0" algn="l" rtl="0">
              <a:lnSpc>
                <a:spcPct val="100000"/>
              </a:lnSpc>
              <a:spcBef>
                <a:spcPts val="0"/>
              </a:spcBef>
              <a:spcAft>
                <a:spcPts val="0"/>
              </a:spcAft>
              <a:buClr>
                <a:srgbClr val="000000"/>
              </a:buClr>
              <a:buSzPts val="803"/>
              <a:buFont typeface="Arial"/>
              <a:buNone/>
              <a:defRPr sz="803" b="0" i="0" u="none" strike="noStrike" cap="none">
                <a:solidFill>
                  <a:schemeClr val="dk2"/>
                </a:solidFill>
                <a:latin typeface="Lato"/>
                <a:ea typeface="Lato"/>
                <a:cs typeface="Lato"/>
                <a:sym typeface="Lato"/>
              </a:defRPr>
            </a:lvl7pPr>
            <a:lvl8pPr marL="0" marR="0" lvl="7" indent="0" algn="l" rtl="0">
              <a:lnSpc>
                <a:spcPct val="100000"/>
              </a:lnSpc>
              <a:spcBef>
                <a:spcPts val="0"/>
              </a:spcBef>
              <a:spcAft>
                <a:spcPts val="0"/>
              </a:spcAft>
              <a:buClr>
                <a:srgbClr val="000000"/>
              </a:buClr>
              <a:buSzPts val="803"/>
              <a:buFont typeface="Arial"/>
              <a:buNone/>
              <a:defRPr sz="803" b="0" i="0" u="none" strike="noStrike" cap="none">
                <a:solidFill>
                  <a:schemeClr val="dk2"/>
                </a:solidFill>
                <a:latin typeface="Lato"/>
                <a:ea typeface="Lato"/>
                <a:cs typeface="Lato"/>
                <a:sym typeface="Lato"/>
              </a:defRPr>
            </a:lvl8pPr>
            <a:lvl9pPr marL="0" marR="0" lvl="8" indent="0" algn="l" rtl="0">
              <a:lnSpc>
                <a:spcPct val="100000"/>
              </a:lnSpc>
              <a:spcBef>
                <a:spcPts val="0"/>
              </a:spcBef>
              <a:spcAft>
                <a:spcPts val="0"/>
              </a:spcAft>
              <a:buClr>
                <a:srgbClr val="000000"/>
              </a:buClr>
              <a:buSzPts val="803"/>
              <a:buFont typeface="Arial"/>
              <a:buNone/>
              <a:defRPr sz="803" b="0" i="0" u="none" strike="noStrike" cap="none">
                <a:solidFill>
                  <a:schemeClr val="dk2"/>
                </a:solidFill>
                <a:latin typeface="Lato"/>
                <a:ea typeface="Lato"/>
                <a:cs typeface="Lato"/>
                <a:sym typeface="Lato"/>
              </a:defRPr>
            </a:lvl9pPr>
          </a:lstStyle>
          <a:p>
            <a:pPr marL="0" lvl="0" indent="0" algn="l" rtl="0">
              <a:spcBef>
                <a:spcPts val="0"/>
              </a:spcBef>
              <a:spcAft>
                <a:spcPts val="0"/>
              </a:spcAft>
              <a:buNone/>
            </a:pPr>
            <a:fld id="{00000000-1234-1234-1234-123412341234}" type="slidenum">
              <a:rPr lang="en-US"/>
              <a:t>‹#›</a:t>
            </a:fld>
            <a:endParaRPr/>
          </a:p>
        </p:txBody>
      </p:sp>
      <p:sp>
        <p:nvSpPr>
          <p:cNvPr id="145" name="Google Shape;145;p15"/>
          <p:cNvSpPr txBox="1"/>
          <p:nvPr/>
        </p:nvSpPr>
        <p:spPr>
          <a:xfrm flipH="1">
            <a:off x="8022952" y="457200"/>
            <a:ext cx="2473191" cy="2286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chemeClr val="dk2"/>
              </a:buClr>
              <a:buSzPts val="1000"/>
              <a:buFont typeface="Arial"/>
              <a:buNone/>
            </a:pPr>
            <a:r>
              <a:rPr lang="en-US" sz="1000" b="0" i="0" u="none" strike="noStrike" cap="none">
                <a:solidFill>
                  <a:schemeClr val="dk2"/>
                </a:solidFill>
                <a:latin typeface="Lato"/>
                <a:ea typeface="Lato"/>
                <a:cs typeface="Lato"/>
                <a:sym typeface="Lato"/>
              </a:rPr>
              <a:t>iao.ucr.edu</a:t>
            </a: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 id="2147483694" r:id="rId33"/>
    <p:sldLayoutId id="2147483695" r:id="rId34"/>
    <p:sldLayoutId id="2147483696" r:id="rId35"/>
    <p:sldLayoutId id="2147483697" r:id="rId36"/>
    <p:sldLayoutId id="2147483698" r:id="rId37"/>
    <p:sldLayoutId id="2147483699" r:id="rId38"/>
    <p:sldLayoutId id="2147483700" r:id="rId39"/>
    <p:sldLayoutId id="2147483701" r:id="rId40"/>
    <p:sldLayoutId id="2147483702" r:id="rId41"/>
    <p:sldLayoutId id="2147483703" r:id="rId42"/>
    <p:sldLayoutId id="2147483704" r:id="rId43"/>
    <p:sldLayoutId id="2147483705" r:id="rId44"/>
    <p:sldLayoutId id="2147483706" r:id="rId45"/>
    <p:sldLayoutId id="2147483707" r:id="rId46"/>
    <p:sldLayoutId id="2147483708" r:id="rId47"/>
    <p:sldLayoutId id="2147483709" r:id="rId48"/>
    <p:sldLayoutId id="2147483710" r:id="rId49"/>
    <p:sldLayoutId id="2147483711" r:id="rId50"/>
    <p:sldLayoutId id="2147483715" r:id="rId51"/>
    <p:sldLayoutId id="2147483716" r:id="rId52"/>
    <p:sldLayoutId id="2147483717" r:id="rId5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orient="horz" pos="288">
          <p15:clr>
            <a:srgbClr val="F26B43"/>
          </p15:clr>
        </p15:guide>
        <p15:guide id="4" orient="horz" pos="4032">
          <p15:clr>
            <a:srgbClr val="F26B43"/>
          </p15:clr>
        </p15:guide>
        <p15:guide id="5" pos="480">
          <p15:clr>
            <a:srgbClr val="F26B43"/>
          </p15:clr>
        </p15:guide>
        <p15:guide id="6" pos="7200">
          <p15:clr>
            <a:srgbClr val="F26B43"/>
          </p15:clr>
        </p15:guide>
        <p15:guide id="7" pos="3385">
          <p15:clr>
            <a:srgbClr val="F26B43"/>
          </p15:clr>
        </p15:guide>
        <p15:guide id="8" pos="4272">
          <p15:clr>
            <a:srgbClr val="F26B43"/>
          </p15:clr>
        </p15:guide>
        <p15:guide id="9">
          <p15:clr>
            <a:srgbClr val="F26B43"/>
          </p15:clr>
        </p15:guide>
        <p15:guide id="10" pos="7680">
          <p15:clr>
            <a:srgbClr val="F26B43"/>
          </p15:clr>
        </p15:guide>
        <p15:guide id="11" orient="horz">
          <p15:clr>
            <a:srgbClr val="F26B43"/>
          </p15:clr>
        </p15:guide>
        <p15:guide id="12" orient="horz" pos="4320">
          <p15:clr>
            <a:srgbClr val="F26B43"/>
          </p15:clr>
        </p15:guide>
        <p15:guide id="13" pos="1080">
          <p15:clr>
            <a:srgbClr val="F26B43"/>
          </p15:clr>
        </p15:guide>
        <p15:guide id="14" pos="6600">
          <p15:clr>
            <a:srgbClr val="F26B43"/>
          </p15:clr>
        </p15:guide>
        <p15:guide id="15" orient="horz" pos="3528">
          <p15:clr>
            <a:srgbClr val="F26B43"/>
          </p15:clr>
        </p15:guide>
        <p15:guide id="16" orient="horz" pos="792">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1.xml"/><Relationship Id="rId7" Type="http://schemas.openxmlformats.org/officeDocument/2006/relationships/hyperlink" Target="mailto:internationalstudents@ucr.edu" TargetMode="Externa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4.png"/><Relationship Id="rId5" Type="http://schemas.openxmlformats.org/officeDocument/2006/relationships/image" Target="../media/image15.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14.xml"/><Relationship Id="rId7" Type="http://schemas.openxmlformats.org/officeDocument/2006/relationships/image" Target="../media/image20.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16.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6.png"/><Relationship Id="rId5" Type="http://schemas.openxmlformats.org/officeDocument/2006/relationships/hyperlink" Target="mailto:internationalstudents@ucr.edu" TargetMode="Externa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6.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hyperlink" Target="mailto:internationalstudents@ucr.edu" TargetMode="External"/><Relationship Id="rId5" Type="http://schemas.openxmlformats.org/officeDocument/2006/relationships/image" Target="../media/image21.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6.png"/><Relationship Id="rId5" Type="http://schemas.openxmlformats.org/officeDocument/2006/relationships/image" Target="../media/image22.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6.png"/><Relationship Id="rId5" Type="http://schemas.openxmlformats.org/officeDocument/2006/relationships/hyperlink" Target="https://www.timeanddate.com/" TargetMode="External"/><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16.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14.xml"/><Relationship Id="rId7" Type="http://schemas.openxmlformats.org/officeDocument/2006/relationships/image" Target="../media/image24.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23.png"/><Relationship Id="rId5" Type="http://schemas.openxmlformats.org/officeDocument/2006/relationships/hyperlink" Target="https://www.uscis.gov/sites/default/files/files/form/i-765.pdf" TargetMode="External"/><Relationship Id="rId4" Type="http://schemas.openxmlformats.org/officeDocument/2006/relationships/notesSlide" Target="../notesSlides/notesSlide17.xml"/><Relationship Id="rId9" Type="http://schemas.openxmlformats.org/officeDocument/2006/relationships/image" Target="../media/image16.png"/></Relationships>
</file>

<file path=ppt/slides/_rels/slide1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14.xml"/><Relationship Id="rId7" Type="http://schemas.openxmlformats.org/officeDocument/2006/relationships/image" Target="../media/image26.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hyperlink" Target="https://www.theupsstore.com/mailboxes/personal-mailboxes" TargetMode="External"/><Relationship Id="rId5" Type="http://schemas.openxmlformats.org/officeDocument/2006/relationships/hyperlink" Target="https://www.usps.com/manage/po-boxes.htm" TargetMode="Externa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6.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3.xml"/><Relationship Id="rId7" Type="http://schemas.openxmlformats.org/officeDocument/2006/relationships/slide" Target="slide9.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slide" Target="slide6.xml"/><Relationship Id="rId5" Type="http://schemas.openxmlformats.org/officeDocument/2006/relationships/slide" Target="slide3.xml"/><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6.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16.png"/><Relationship Id="rId5" Type="http://schemas.openxmlformats.org/officeDocument/2006/relationships/image" Target="../media/image31.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6.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32.png"/><Relationship Id="rId5" Type="http://schemas.openxmlformats.org/officeDocument/2006/relationships/hyperlink" Target="https://www.uscis.gov/sites/default/files/files/form/i-765.pdf" TargetMode="External"/><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6.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33.png"/><Relationship Id="rId5" Type="http://schemas.openxmlformats.org/officeDocument/2006/relationships/hyperlink" Target="https://www.uscis.gov/sites/default/files/files/form/i-765.pdf" TargetMode="External"/><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6.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34.png"/><Relationship Id="rId5" Type="http://schemas.openxmlformats.org/officeDocument/2006/relationships/hyperlink" Target="https://www.uscis.gov/sites/default/files/files/form/i-765.pdf" TargetMode="External"/><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6.png"/><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35.png"/><Relationship Id="rId5" Type="http://schemas.openxmlformats.org/officeDocument/2006/relationships/hyperlink" Target="https://www.uscis.gov/sites/default/files/files/form/g-1145.pdf" TargetMode="External"/><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6.png"/><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hyperlink" Target="https://i94.cbp.dhs.gov/I94/#/home" TargetMode="External"/><Relationship Id="rId5" Type="http://schemas.openxmlformats.org/officeDocument/2006/relationships/image" Target="../media/image36.jp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14.xml"/><Relationship Id="rId7" Type="http://schemas.openxmlformats.org/officeDocument/2006/relationships/image" Target="../media/image39.png"/><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14.xml"/><Relationship Id="rId7" Type="http://schemas.openxmlformats.org/officeDocument/2006/relationships/image" Target="../media/image42.png"/><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16.png"/><Relationship Id="rId5" Type="http://schemas.openxmlformats.org/officeDocument/2006/relationships/image" Target="../media/image43.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6.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16.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slideLayout" Target="../slideLayouts/slideLayout14.xml"/><Relationship Id="rId7" Type="http://schemas.openxmlformats.org/officeDocument/2006/relationships/hyperlink" Target="https://www.uscis.gov/g-1450" TargetMode="Externa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notesSlide" Target="../notesSlides/notesSlide31.xml"/><Relationship Id="rId9" Type="http://schemas.openxmlformats.org/officeDocument/2006/relationships/image" Target="../media/image16.png"/></Relationships>
</file>

<file path=ppt/slides/_rels/slide3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slideLayout" Target="../slideLayouts/slideLayout14.xml"/><Relationship Id="rId7" Type="http://schemas.openxmlformats.org/officeDocument/2006/relationships/image" Target="../media/image48.png"/><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47.png"/><Relationship Id="rId5" Type="http://schemas.openxmlformats.org/officeDocument/2006/relationships/hyperlink" Target="https://travel.state.gov/content/travel/en/passports.html/pptphotoreq/pptphotoreq_5333.html" TargetMode="External"/><Relationship Id="rId10" Type="http://schemas.openxmlformats.org/officeDocument/2006/relationships/image" Target="../media/image16.png"/><Relationship Id="rId4" Type="http://schemas.openxmlformats.org/officeDocument/2006/relationships/notesSlide" Target="../notesSlides/notesSlide32.xml"/><Relationship Id="rId9"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16.png"/><Relationship Id="rId5" Type="http://schemas.openxmlformats.org/officeDocument/2006/relationships/hyperlink" Target="https://www.uscis.gov/forms/forms-information/uscis-phoenix-and-dallas-lockbox-facilities" TargetMode="External"/><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4.m4a"/><Relationship Id="rId1" Type="http://schemas.microsoft.com/office/2007/relationships/media" Target="../media/media34.m4a"/><Relationship Id="rId5" Type="http://schemas.openxmlformats.org/officeDocument/2006/relationships/image" Target="../media/image16.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16.png"/><Relationship Id="rId5" Type="http://schemas.openxmlformats.org/officeDocument/2006/relationships/hyperlink" Target="https://egov.uscis.gov/casestatus/landing.do" TargetMode="External"/><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6.m4a"/><Relationship Id="rId1" Type="http://schemas.microsoft.com/office/2007/relationships/media" Target="../media/media36.m4a"/><Relationship Id="rId5" Type="http://schemas.openxmlformats.org/officeDocument/2006/relationships/image" Target="../media/image16.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64.xml"/><Relationship Id="rId2" Type="http://schemas.openxmlformats.org/officeDocument/2006/relationships/audio" Target="../media/media37.m4a"/><Relationship Id="rId1" Type="http://schemas.microsoft.com/office/2007/relationships/media" Target="../media/media37.m4a"/><Relationship Id="rId5" Type="http://schemas.openxmlformats.org/officeDocument/2006/relationships/image" Target="../media/image16.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8.m4a"/><Relationship Id="rId1" Type="http://schemas.microsoft.com/office/2007/relationships/media" Target="../media/media38.m4a"/><Relationship Id="rId6" Type="http://schemas.openxmlformats.org/officeDocument/2006/relationships/image" Target="../media/image16.png"/><Relationship Id="rId5" Type="http://schemas.openxmlformats.org/officeDocument/2006/relationships/image" Target="../media/image50.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64.xml"/><Relationship Id="rId2" Type="http://schemas.openxmlformats.org/officeDocument/2006/relationships/audio" Target="../media/media39.m4a"/><Relationship Id="rId1" Type="http://schemas.microsoft.com/office/2007/relationships/media" Target="../media/media39.m4a"/><Relationship Id="rId5" Type="http://schemas.openxmlformats.org/officeDocument/2006/relationships/image" Target="../media/image16.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6.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40.m4a"/><Relationship Id="rId1" Type="http://schemas.microsoft.com/office/2007/relationships/media" Target="../media/media40.m4a"/><Relationship Id="rId6" Type="http://schemas.openxmlformats.org/officeDocument/2006/relationships/image" Target="../media/image16.png"/><Relationship Id="rId5" Type="http://schemas.openxmlformats.org/officeDocument/2006/relationships/image" Target="../media/image51.pn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41.m4a"/><Relationship Id="rId1" Type="http://schemas.microsoft.com/office/2007/relationships/media" Target="../media/media41.m4a"/><Relationship Id="rId6" Type="http://schemas.openxmlformats.org/officeDocument/2006/relationships/image" Target="../media/image16.png"/><Relationship Id="rId5" Type="http://schemas.openxmlformats.org/officeDocument/2006/relationships/image" Target="../media/image52.pn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slideLayout" Target="../slideLayouts/slideLayout14.xml"/><Relationship Id="rId7" Type="http://schemas.openxmlformats.org/officeDocument/2006/relationships/image" Target="../media/image53.png"/><Relationship Id="rId2" Type="http://schemas.openxmlformats.org/officeDocument/2006/relationships/audio" Target="../media/media42.m4a"/><Relationship Id="rId1" Type="http://schemas.microsoft.com/office/2007/relationships/media" Target="../media/media42.m4a"/><Relationship Id="rId6" Type="http://schemas.openxmlformats.org/officeDocument/2006/relationships/hyperlink" Target="https://studyinthestates.dhs.gov/create-an-sevp-portal-account" TargetMode="External"/><Relationship Id="rId5" Type="http://schemas.openxmlformats.org/officeDocument/2006/relationships/hyperlink" Target="mailto:internationalstudents@ucr.edu" TargetMode="External"/><Relationship Id="rId4" Type="http://schemas.openxmlformats.org/officeDocument/2006/relationships/notesSlide" Target="../notesSlides/notesSlide42.xml"/><Relationship Id="rId9" Type="http://schemas.openxmlformats.org/officeDocument/2006/relationships/image" Target="../media/image16.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64.xml"/><Relationship Id="rId2" Type="http://schemas.openxmlformats.org/officeDocument/2006/relationships/audio" Target="../media/media43.m4a"/><Relationship Id="rId1" Type="http://schemas.microsoft.com/office/2007/relationships/media" Target="../media/media43.m4a"/><Relationship Id="rId5" Type="http://schemas.openxmlformats.org/officeDocument/2006/relationships/image" Target="../media/image16.png"/><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6.png"/><Relationship Id="rId2" Type="http://schemas.openxmlformats.org/officeDocument/2006/relationships/audio" Target="../media/media44.m4a"/><Relationship Id="rId1" Type="http://schemas.microsoft.com/office/2007/relationships/media" Target="../media/media44.m4a"/><Relationship Id="rId6" Type="http://schemas.openxmlformats.org/officeDocument/2006/relationships/image" Target="../media/image54.png"/><Relationship Id="rId5" Type="http://schemas.openxmlformats.org/officeDocument/2006/relationships/hyperlink" Target="https://studyinthestates.dhs.gov/create-an-sevp-portal-account" TargetMode="External"/><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45.m4a"/><Relationship Id="rId1" Type="http://schemas.microsoft.com/office/2007/relationships/media" Target="../media/media45.m4a"/><Relationship Id="rId5" Type="http://schemas.openxmlformats.org/officeDocument/2006/relationships/image" Target="../media/image16.png"/><Relationship Id="rId4"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46.m4a"/><Relationship Id="rId1" Type="http://schemas.microsoft.com/office/2007/relationships/media" Target="../media/media46.m4a"/><Relationship Id="rId5" Type="http://schemas.openxmlformats.org/officeDocument/2006/relationships/image" Target="../media/image16.png"/><Relationship Id="rId4"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6.png"/><Relationship Id="rId2" Type="http://schemas.openxmlformats.org/officeDocument/2006/relationships/audio" Target="../media/media47.m4a"/><Relationship Id="rId1" Type="http://schemas.microsoft.com/office/2007/relationships/media" Target="../media/media47.m4a"/><Relationship Id="rId6" Type="http://schemas.openxmlformats.org/officeDocument/2006/relationships/image" Target="../media/image39.png"/><Relationship Id="rId5" Type="http://schemas.openxmlformats.org/officeDocument/2006/relationships/image" Target="../media/image53.png"/><Relationship Id="rId4"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48.m4a"/><Relationship Id="rId1" Type="http://schemas.microsoft.com/office/2007/relationships/media" Target="../media/media48.m4a"/><Relationship Id="rId6" Type="http://schemas.openxmlformats.org/officeDocument/2006/relationships/image" Target="../media/image16.png"/><Relationship Id="rId5" Type="http://schemas.openxmlformats.org/officeDocument/2006/relationships/image" Target="../media/image54.png"/><Relationship Id="rId4"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64.xml"/><Relationship Id="rId2" Type="http://schemas.openxmlformats.org/officeDocument/2006/relationships/audio" Target="../media/media49.m4a"/><Relationship Id="rId1" Type="http://schemas.microsoft.com/office/2007/relationships/media" Target="../media/media49.m4a"/><Relationship Id="rId5" Type="http://schemas.openxmlformats.org/officeDocument/2006/relationships/image" Target="../media/image16.png"/><Relationship Id="rId4"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6.png"/><Relationship Id="rId4"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65.xml"/><Relationship Id="rId7" Type="http://schemas.openxmlformats.org/officeDocument/2006/relationships/image" Target="../media/image16.png"/><Relationship Id="rId2" Type="http://schemas.openxmlformats.org/officeDocument/2006/relationships/audio" Target="../media/media50.m4a"/><Relationship Id="rId1" Type="http://schemas.microsoft.com/office/2007/relationships/media" Target="../media/media50.m4a"/><Relationship Id="rId6" Type="http://schemas.openxmlformats.org/officeDocument/2006/relationships/image" Target="../media/image55.png"/><Relationship Id="rId5" Type="http://schemas.openxmlformats.org/officeDocument/2006/relationships/image" Target="../media/image46.png"/><Relationship Id="rId4"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66.xml"/><Relationship Id="rId7" Type="http://schemas.openxmlformats.org/officeDocument/2006/relationships/image" Target="../media/image16.png"/><Relationship Id="rId2" Type="http://schemas.openxmlformats.org/officeDocument/2006/relationships/audio" Target="../media/media51.m4a"/><Relationship Id="rId1" Type="http://schemas.microsoft.com/office/2007/relationships/media" Target="../media/media51.m4a"/><Relationship Id="rId6" Type="http://schemas.openxmlformats.org/officeDocument/2006/relationships/image" Target="../media/image15.jpg"/><Relationship Id="rId5" Type="http://schemas.openxmlformats.org/officeDocument/2006/relationships/hyperlink" Target="mailto:INTERNATIONALSTUDENTS@UCR.EDU" TargetMode="External"/><Relationship Id="rId4" Type="http://schemas.openxmlformats.org/officeDocument/2006/relationships/notesSlide" Target="../notesSlides/notesSlide5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6.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6.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6.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32"/>
        <p:cNvGrpSpPr/>
        <p:nvPr/>
      </p:nvGrpSpPr>
      <p:grpSpPr>
        <a:xfrm>
          <a:off x="0" y="0"/>
          <a:ext cx="0" cy="0"/>
          <a:chOff x="0" y="0"/>
          <a:chExt cx="0" cy="0"/>
        </a:xfrm>
      </p:grpSpPr>
      <p:sp>
        <p:nvSpPr>
          <p:cNvPr id="1533" name="Google Shape;1533;p68"/>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800"/>
              <a:buNone/>
            </a:pPr>
            <a:fld id="{00000000-1234-1234-1234-123412341234}" type="slidenum">
              <a:rPr lang="en-US"/>
              <a:t>1</a:t>
            </a:fld>
            <a:endParaRPr/>
          </a:p>
        </p:txBody>
      </p:sp>
      <p:pic>
        <p:nvPicPr>
          <p:cNvPr id="1534" name="Google Shape;1534;p68"/>
          <p:cNvPicPr preferRelativeResize="0">
            <a:picLocks noGrp="1"/>
          </p:cNvPicPr>
          <p:nvPr>
            <p:ph type="pic" idx="3"/>
          </p:nvPr>
        </p:nvPicPr>
        <p:blipFill rotWithShape="1">
          <a:blip r:embed="rId5">
            <a:alphaModFix/>
          </a:blip>
          <a:srcRect/>
          <a:stretch/>
        </p:blipFill>
        <p:spPr>
          <a:xfrm>
            <a:off x="8333492" y="3099378"/>
            <a:ext cx="6181181" cy="6181180"/>
          </a:xfrm>
          <a:prstGeom prst="donut">
            <a:avLst>
              <a:gd name="adj" fmla="val 25000"/>
            </a:avLst>
          </a:prstGeom>
          <a:solidFill>
            <a:schemeClr val="lt2"/>
          </a:solidFill>
          <a:ln>
            <a:noFill/>
          </a:ln>
        </p:spPr>
      </p:pic>
      <p:pic>
        <p:nvPicPr>
          <p:cNvPr id="1535" name="Google Shape;1535;p68"/>
          <p:cNvPicPr preferRelativeResize="0"/>
          <p:nvPr/>
        </p:nvPicPr>
        <p:blipFill rotWithShape="1">
          <a:blip r:embed="rId6">
            <a:alphaModFix/>
          </a:blip>
          <a:srcRect/>
          <a:stretch/>
        </p:blipFill>
        <p:spPr>
          <a:xfrm>
            <a:off x="762000" y="5844343"/>
            <a:ext cx="2728770" cy="345625"/>
          </a:xfrm>
          <a:prstGeom prst="rect">
            <a:avLst/>
          </a:prstGeom>
          <a:noFill/>
          <a:ln>
            <a:noFill/>
          </a:ln>
        </p:spPr>
      </p:pic>
      <p:sp>
        <p:nvSpPr>
          <p:cNvPr id="1536" name="Google Shape;1536;p68"/>
          <p:cNvSpPr txBox="1">
            <a:spLocks noGrp="1"/>
          </p:cNvSpPr>
          <p:nvPr>
            <p:ph type="title"/>
          </p:nvPr>
        </p:nvSpPr>
        <p:spPr>
          <a:xfrm>
            <a:off x="1182200" y="2280222"/>
            <a:ext cx="7837200" cy="1530600"/>
          </a:xfrm>
          <a:prstGeom prst="rect">
            <a:avLst/>
          </a:prstGeom>
          <a:noFill/>
          <a:ln>
            <a:noFill/>
          </a:ln>
        </p:spPr>
        <p:txBody>
          <a:bodyPr spcFirstLastPara="1" wrap="square" lIns="91425" tIns="0" rIns="91425" bIns="91425" anchor="t" anchorCtr="0">
            <a:noAutofit/>
          </a:bodyPr>
          <a:lstStyle/>
          <a:p>
            <a:pPr marL="0" lvl="0" indent="0" algn="ctr" rtl="0">
              <a:lnSpc>
                <a:spcPct val="90000"/>
              </a:lnSpc>
              <a:spcBef>
                <a:spcPts val="0"/>
              </a:spcBef>
              <a:spcAft>
                <a:spcPts val="0"/>
              </a:spcAft>
              <a:buClr>
                <a:schemeClr val="dk1"/>
              </a:buClr>
              <a:buSzPts val="3600"/>
              <a:buFont typeface="Calibri"/>
              <a:buNone/>
            </a:pPr>
            <a:r>
              <a:rPr lang="en-US" sz="4800" b="1" dirty="0">
                <a:latin typeface="Lato"/>
                <a:ea typeface="Lato"/>
                <a:cs typeface="Lato"/>
                <a:sym typeface="Lato"/>
              </a:rPr>
              <a:t>Optional Practical Training (OPT) Tutorial</a:t>
            </a:r>
            <a:endParaRPr sz="4800" dirty="0">
              <a:latin typeface="Lato"/>
              <a:ea typeface="Lato"/>
              <a:cs typeface="Lato"/>
              <a:sym typeface="Lato"/>
            </a:endParaRPr>
          </a:p>
        </p:txBody>
      </p:sp>
      <p:sp>
        <p:nvSpPr>
          <p:cNvPr id="1537" name="Google Shape;1537;p68"/>
          <p:cNvSpPr txBox="1"/>
          <p:nvPr/>
        </p:nvSpPr>
        <p:spPr>
          <a:xfrm>
            <a:off x="3815050" y="4253550"/>
            <a:ext cx="4372500" cy="7644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a:latin typeface="Lato"/>
                <a:ea typeface="Lato"/>
                <a:cs typeface="Lato"/>
                <a:sym typeface="Lato"/>
              </a:rPr>
              <a:t>International Students and Scholars (ISS) Office</a:t>
            </a:r>
            <a:endParaRPr>
              <a:latin typeface="Lato"/>
              <a:ea typeface="Lato"/>
              <a:cs typeface="Lato"/>
              <a:sym typeface="Lato"/>
            </a:endParaRPr>
          </a:p>
          <a:p>
            <a:pPr marL="0" lvl="0" indent="0" algn="r" rtl="0">
              <a:spcBef>
                <a:spcPts val="0"/>
              </a:spcBef>
              <a:spcAft>
                <a:spcPts val="0"/>
              </a:spcAft>
              <a:buNone/>
            </a:pPr>
            <a:r>
              <a:rPr lang="en-US">
                <a:latin typeface="Lato"/>
                <a:ea typeface="Lato"/>
                <a:cs typeface="Lato"/>
                <a:sym typeface="Lato"/>
              </a:rPr>
              <a:t>900 University Ave, Skye Hall 321</a:t>
            </a:r>
            <a:endParaRPr>
              <a:latin typeface="Lato"/>
              <a:ea typeface="Lato"/>
              <a:cs typeface="Lato"/>
              <a:sym typeface="Lato"/>
            </a:endParaRPr>
          </a:p>
          <a:p>
            <a:pPr marL="0" lvl="0" indent="0" algn="r" rtl="0">
              <a:spcBef>
                <a:spcPts val="0"/>
              </a:spcBef>
              <a:spcAft>
                <a:spcPts val="0"/>
              </a:spcAft>
              <a:buNone/>
            </a:pPr>
            <a:r>
              <a:rPr lang="en-US">
                <a:latin typeface="Lato"/>
                <a:ea typeface="Lato"/>
                <a:cs typeface="Lato"/>
                <a:sym typeface="Lato"/>
              </a:rPr>
              <a:t>Riverside, CA 92521</a:t>
            </a:r>
            <a:endParaRPr>
              <a:latin typeface="Lato"/>
              <a:ea typeface="Lato"/>
              <a:cs typeface="Lato"/>
              <a:sym typeface="Lato"/>
            </a:endParaRPr>
          </a:p>
          <a:p>
            <a:pPr marL="0" lvl="0" indent="0" algn="r" rtl="0">
              <a:spcBef>
                <a:spcPts val="0"/>
              </a:spcBef>
              <a:spcAft>
                <a:spcPts val="0"/>
              </a:spcAft>
              <a:buNone/>
            </a:pPr>
            <a:r>
              <a:rPr lang="en-US">
                <a:latin typeface="Lato"/>
                <a:ea typeface="Lato"/>
                <a:cs typeface="Lato"/>
                <a:sym typeface="Lato"/>
              </a:rPr>
              <a:t>(951) 827-4113</a:t>
            </a:r>
            <a:endParaRPr>
              <a:latin typeface="Lato"/>
              <a:ea typeface="Lato"/>
              <a:cs typeface="Lato"/>
              <a:sym typeface="Lato"/>
            </a:endParaRPr>
          </a:p>
          <a:p>
            <a:pPr marL="0" lvl="0" indent="0" algn="r" rtl="0">
              <a:spcBef>
                <a:spcPts val="0"/>
              </a:spcBef>
              <a:spcAft>
                <a:spcPts val="0"/>
              </a:spcAft>
              <a:buNone/>
            </a:pPr>
            <a:r>
              <a:rPr lang="en-US" u="sng">
                <a:solidFill>
                  <a:srgbClr val="E1165A"/>
                </a:solidFill>
                <a:latin typeface="Lato"/>
                <a:ea typeface="Lato"/>
                <a:cs typeface="Lato"/>
                <a:sym typeface="Lato"/>
                <a:hlinkClick r:id="rId7"/>
              </a:rPr>
              <a:t>internationalstudents@ucr.edu</a:t>
            </a:r>
            <a:r>
              <a:rPr lang="en-US">
                <a:latin typeface="Lato"/>
                <a:ea typeface="Lato"/>
                <a:cs typeface="Lato"/>
                <a:sym typeface="Lato"/>
              </a:rPr>
              <a:t>  </a:t>
            </a:r>
            <a:endParaRPr>
              <a:latin typeface="Lato"/>
              <a:ea typeface="Lato"/>
              <a:cs typeface="Lato"/>
              <a:sym typeface="Lato"/>
            </a:endParaRPr>
          </a:p>
        </p:txBody>
      </p:sp>
      <p:cxnSp>
        <p:nvCxnSpPr>
          <p:cNvPr id="1538" name="Google Shape;1538;p68"/>
          <p:cNvCxnSpPr/>
          <p:nvPr/>
        </p:nvCxnSpPr>
        <p:spPr>
          <a:xfrm>
            <a:off x="4178375" y="4306550"/>
            <a:ext cx="0" cy="1317000"/>
          </a:xfrm>
          <a:prstGeom prst="straightConnector1">
            <a:avLst/>
          </a:prstGeom>
          <a:noFill/>
          <a:ln w="19050" cap="flat" cmpd="sng">
            <a:solidFill>
              <a:srgbClr val="44546A"/>
            </a:solidFill>
            <a:prstDash val="solid"/>
            <a:round/>
            <a:headEnd type="none" w="med" len="med"/>
            <a:tailEnd type="none" w="med" len="med"/>
          </a:ln>
        </p:spPr>
      </p:cxnSp>
      <p:pic>
        <p:nvPicPr>
          <p:cNvPr id="3" name="OPT Intr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707148" y="1086870"/>
            <a:ext cx="406400" cy="4064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1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12"/>
        <p:cNvGrpSpPr/>
        <p:nvPr/>
      </p:nvGrpSpPr>
      <p:grpSpPr>
        <a:xfrm>
          <a:off x="0" y="0"/>
          <a:ext cx="0" cy="0"/>
          <a:chOff x="0" y="0"/>
          <a:chExt cx="0" cy="0"/>
        </a:xfrm>
      </p:grpSpPr>
      <p:sp>
        <p:nvSpPr>
          <p:cNvPr id="1613" name="Google Shape;1613;p77"/>
          <p:cNvSpPr/>
          <p:nvPr/>
        </p:nvSpPr>
        <p:spPr>
          <a:xfrm>
            <a:off x="864450" y="387700"/>
            <a:ext cx="8700600" cy="769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en-US" sz="4400" b="1" i="0" u="none" strike="noStrike" cap="none">
                <a:solidFill>
                  <a:schemeClr val="dk1"/>
                </a:solidFill>
                <a:latin typeface="Montserrat"/>
                <a:ea typeface="Montserrat"/>
                <a:cs typeface="Montserrat"/>
                <a:sym typeface="Montserrat"/>
              </a:rPr>
              <a:t>How to Apply for OPT</a:t>
            </a:r>
            <a:endParaRPr sz="4400" b="1" i="0" u="none" strike="noStrike" cap="none">
              <a:solidFill>
                <a:schemeClr val="dk1"/>
              </a:solidFill>
              <a:latin typeface="Montserrat"/>
              <a:ea typeface="Montserrat"/>
              <a:cs typeface="Montserrat"/>
              <a:sym typeface="Montserrat"/>
            </a:endParaRPr>
          </a:p>
        </p:txBody>
      </p:sp>
      <p:grpSp>
        <p:nvGrpSpPr>
          <p:cNvPr id="1614" name="Google Shape;1614;p77"/>
          <p:cNvGrpSpPr/>
          <p:nvPr/>
        </p:nvGrpSpPr>
        <p:grpSpPr>
          <a:xfrm>
            <a:off x="7478855" y="1586325"/>
            <a:ext cx="4056755" cy="4643963"/>
            <a:chOff x="5632317" y="1189775"/>
            <a:chExt cx="3305700" cy="3483059"/>
          </a:xfrm>
        </p:grpSpPr>
        <p:sp>
          <p:nvSpPr>
            <p:cNvPr id="1615" name="Google Shape;1615;p77"/>
            <p:cNvSpPr/>
            <p:nvPr/>
          </p:nvSpPr>
          <p:spPr>
            <a:xfrm>
              <a:off x="5632317" y="1189775"/>
              <a:ext cx="3305700" cy="669000"/>
            </a:xfrm>
            <a:prstGeom prst="chevron">
              <a:avLst>
                <a:gd name="adj" fmla="val 50000"/>
              </a:avLst>
            </a:prstGeom>
            <a:solidFill>
              <a:srgbClr val="93C47D"/>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US" sz="1900" b="0" i="0" u="none" strike="noStrike" cap="none">
                  <a:solidFill>
                    <a:srgbClr val="FFFFFF"/>
                  </a:solidFill>
                  <a:latin typeface="Cambria"/>
                  <a:ea typeface="Cambria"/>
                  <a:cs typeface="Cambria"/>
                  <a:sym typeface="Cambria"/>
                </a:rPr>
                <a:t>Final: USCIS Decision</a:t>
              </a:r>
              <a:endParaRPr sz="1900" b="0" i="0" u="none" strike="noStrike" cap="none">
                <a:solidFill>
                  <a:srgbClr val="FFFFFF"/>
                </a:solidFill>
                <a:latin typeface="Cambria"/>
                <a:ea typeface="Cambria"/>
                <a:cs typeface="Cambria"/>
                <a:sym typeface="Cambria"/>
              </a:endParaRPr>
            </a:p>
          </p:txBody>
        </p:sp>
        <p:sp>
          <p:nvSpPr>
            <p:cNvPr id="1616" name="Google Shape;1616;p77"/>
            <p:cNvSpPr txBox="1"/>
            <p:nvPr/>
          </p:nvSpPr>
          <p:spPr>
            <a:xfrm>
              <a:off x="5865690" y="2057134"/>
              <a:ext cx="2618100" cy="2615700"/>
            </a:xfrm>
            <a:prstGeom prst="rect">
              <a:avLst/>
            </a:prstGeom>
            <a:noFill/>
            <a:ln>
              <a:noFill/>
            </a:ln>
          </p:spPr>
          <p:txBody>
            <a:bodyPr spcFirstLastPara="1" wrap="square" lIns="121900" tIns="121900" rIns="121900" bIns="121900" anchor="t" anchorCtr="0">
              <a:noAutofit/>
            </a:bodyPr>
            <a:lstStyle/>
            <a:p>
              <a:pPr marL="914400" marR="0" lvl="0" indent="-330200" algn="l" rtl="0">
                <a:lnSpc>
                  <a:spcPct val="115000"/>
                </a:lnSpc>
                <a:spcBef>
                  <a:spcPts val="0"/>
                </a:spcBef>
                <a:spcAft>
                  <a:spcPts val="0"/>
                </a:spcAft>
                <a:buClr>
                  <a:srgbClr val="000000"/>
                </a:buClr>
                <a:buSzPts val="1600"/>
                <a:buFont typeface="Cambria"/>
                <a:buChar char="●"/>
              </a:pPr>
              <a:r>
                <a:rPr lang="en-US" sz="1600" b="0" i="0" u="none" strike="noStrike" cap="none">
                  <a:solidFill>
                    <a:srgbClr val="000000"/>
                  </a:solidFill>
                  <a:latin typeface="Cambria"/>
                  <a:ea typeface="Cambria"/>
                  <a:cs typeface="Cambria"/>
                  <a:sym typeface="Cambria"/>
                </a:rPr>
                <a:t>USCIS final decision on OPT application </a:t>
              </a:r>
              <a:endParaRPr sz="1600" b="0" i="0" u="none" strike="noStrike" cap="none">
                <a:solidFill>
                  <a:srgbClr val="000000"/>
                </a:solidFill>
                <a:latin typeface="Cambria"/>
                <a:ea typeface="Cambria"/>
                <a:cs typeface="Cambria"/>
                <a:sym typeface="Cambria"/>
              </a:endParaRPr>
            </a:p>
          </p:txBody>
        </p:sp>
      </p:grpSp>
      <p:grpSp>
        <p:nvGrpSpPr>
          <p:cNvPr id="1617" name="Google Shape;1617;p77"/>
          <p:cNvGrpSpPr/>
          <p:nvPr/>
        </p:nvGrpSpPr>
        <p:grpSpPr>
          <a:xfrm>
            <a:off x="566876" y="1586611"/>
            <a:ext cx="4352756" cy="4643677"/>
            <a:chOff x="0" y="1189989"/>
            <a:chExt cx="3546900" cy="3482845"/>
          </a:xfrm>
        </p:grpSpPr>
        <p:sp>
          <p:nvSpPr>
            <p:cNvPr id="1618" name="Google Shape;1618;p77"/>
            <p:cNvSpPr/>
            <p:nvPr/>
          </p:nvSpPr>
          <p:spPr>
            <a:xfrm>
              <a:off x="0" y="1189989"/>
              <a:ext cx="3546900" cy="669000"/>
            </a:xfrm>
            <a:prstGeom prst="homePlate">
              <a:avLst>
                <a:gd name="adj" fmla="val 50000"/>
              </a:avLst>
            </a:prstGeom>
            <a:solidFill>
              <a:srgbClr val="38761D"/>
            </a:solidFill>
            <a:ln>
              <a:noFill/>
            </a:ln>
          </p:spPr>
          <p:txBody>
            <a:bodyPr spcFirstLastPara="1" wrap="square" lIns="121900" tIns="121900" rIns="121900" bIns="121900" anchor="ctr" anchorCtr="0">
              <a:noAutofit/>
            </a:bodyPr>
            <a:lstStyle/>
            <a:p>
              <a:pPr marL="457200" marR="0" lvl="0" indent="-349250" algn="ctr" rtl="0">
                <a:lnSpc>
                  <a:spcPct val="100000"/>
                </a:lnSpc>
                <a:spcBef>
                  <a:spcPts val="0"/>
                </a:spcBef>
                <a:spcAft>
                  <a:spcPts val="0"/>
                </a:spcAft>
                <a:buClr>
                  <a:srgbClr val="FFFFFF"/>
                </a:buClr>
                <a:buSzPts val="1900"/>
                <a:buFont typeface="Cambria"/>
                <a:buAutoNum type="arabicParenR"/>
              </a:pPr>
              <a:r>
                <a:rPr lang="en-US" sz="1900" b="0" i="0" u="none" strike="noStrike" cap="none">
                  <a:solidFill>
                    <a:srgbClr val="FFFFFF"/>
                  </a:solidFill>
                  <a:latin typeface="Cambria"/>
                  <a:ea typeface="Cambria"/>
                  <a:cs typeface="Cambria"/>
                  <a:sym typeface="Cambria"/>
                </a:rPr>
                <a:t>Internal Process</a:t>
              </a:r>
              <a:endParaRPr sz="1900" b="0" i="0" u="none" strike="noStrike" cap="none">
                <a:solidFill>
                  <a:srgbClr val="FFFFFF"/>
                </a:solidFill>
                <a:latin typeface="Cambria"/>
                <a:ea typeface="Cambria"/>
                <a:cs typeface="Cambria"/>
                <a:sym typeface="Cambria"/>
              </a:endParaRPr>
            </a:p>
          </p:txBody>
        </p:sp>
        <p:sp>
          <p:nvSpPr>
            <p:cNvPr id="1619" name="Google Shape;1619;p77"/>
            <p:cNvSpPr txBox="1"/>
            <p:nvPr/>
          </p:nvSpPr>
          <p:spPr>
            <a:xfrm>
              <a:off x="181735" y="2057134"/>
              <a:ext cx="2709900" cy="2615700"/>
            </a:xfrm>
            <a:prstGeom prst="rect">
              <a:avLst/>
            </a:prstGeom>
            <a:noFill/>
            <a:ln>
              <a:noFill/>
            </a:ln>
          </p:spPr>
          <p:txBody>
            <a:bodyPr spcFirstLastPara="1" wrap="square" lIns="121900" tIns="121900" rIns="121900" bIns="121900" anchor="t" anchorCtr="0">
              <a:noAutofit/>
            </a:bodyPr>
            <a:lstStyle/>
            <a:p>
              <a:pPr marL="457200" marR="0" lvl="0" indent="-330200" algn="l" rtl="0">
                <a:lnSpc>
                  <a:spcPct val="115000"/>
                </a:lnSpc>
                <a:spcBef>
                  <a:spcPts val="0"/>
                </a:spcBef>
                <a:spcAft>
                  <a:spcPts val="0"/>
                </a:spcAft>
                <a:buClr>
                  <a:srgbClr val="000000"/>
                </a:buClr>
                <a:buSzPts val="1600"/>
                <a:buFont typeface="Cambria"/>
                <a:buChar char="●"/>
              </a:pPr>
              <a:r>
                <a:rPr lang="en-US" sz="1600" b="0" i="0" u="none" strike="noStrike" cap="none">
                  <a:solidFill>
                    <a:srgbClr val="000000"/>
                  </a:solidFill>
                  <a:latin typeface="Cambria"/>
                  <a:ea typeface="Cambria"/>
                  <a:cs typeface="Cambria"/>
                  <a:sym typeface="Cambria"/>
                </a:rPr>
                <a:t>Before sending your application to USCIS </a:t>
              </a:r>
              <a:endParaRPr sz="1600" b="0" i="0" u="none" strike="noStrike" cap="none">
                <a:solidFill>
                  <a:srgbClr val="000000"/>
                </a:solidFill>
                <a:latin typeface="Cambria"/>
                <a:ea typeface="Cambria"/>
                <a:cs typeface="Cambria"/>
                <a:sym typeface="Cambria"/>
              </a:endParaRPr>
            </a:p>
          </p:txBody>
        </p:sp>
      </p:grpSp>
      <p:grpSp>
        <p:nvGrpSpPr>
          <p:cNvPr id="1620" name="Google Shape;1620;p77"/>
          <p:cNvGrpSpPr/>
          <p:nvPr/>
        </p:nvGrpSpPr>
        <p:grpSpPr>
          <a:xfrm>
            <a:off x="4180003" y="1586325"/>
            <a:ext cx="4056755" cy="4643963"/>
            <a:chOff x="2944204" y="1189775"/>
            <a:chExt cx="3305700" cy="3483059"/>
          </a:xfrm>
        </p:grpSpPr>
        <p:sp>
          <p:nvSpPr>
            <p:cNvPr id="1621" name="Google Shape;1621;p77"/>
            <p:cNvSpPr/>
            <p:nvPr/>
          </p:nvSpPr>
          <p:spPr>
            <a:xfrm>
              <a:off x="2944204" y="1189775"/>
              <a:ext cx="3305700" cy="669000"/>
            </a:xfrm>
            <a:prstGeom prst="chevron">
              <a:avLst>
                <a:gd name="adj" fmla="val 50000"/>
              </a:avLst>
            </a:prstGeom>
            <a:solidFill>
              <a:srgbClr val="6AA84F"/>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US" sz="1900" b="0" i="0" u="none" strike="noStrike" cap="none">
                  <a:solidFill>
                    <a:srgbClr val="FFFFFF"/>
                  </a:solidFill>
                  <a:latin typeface="Cambria"/>
                  <a:ea typeface="Cambria"/>
                  <a:cs typeface="Cambria"/>
                  <a:sym typeface="Cambria"/>
                </a:rPr>
                <a:t>2) External Process</a:t>
              </a:r>
              <a:endParaRPr sz="1900" b="0" i="0" u="none" strike="noStrike" cap="none">
                <a:solidFill>
                  <a:srgbClr val="FFFFFF"/>
                </a:solidFill>
                <a:latin typeface="Cambria"/>
                <a:ea typeface="Cambria"/>
                <a:cs typeface="Cambria"/>
                <a:sym typeface="Cambria"/>
              </a:endParaRPr>
            </a:p>
          </p:txBody>
        </p:sp>
        <p:sp>
          <p:nvSpPr>
            <p:cNvPr id="1622" name="Google Shape;1622;p77"/>
            <p:cNvSpPr txBox="1"/>
            <p:nvPr/>
          </p:nvSpPr>
          <p:spPr>
            <a:xfrm>
              <a:off x="3267865" y="2057134"/>
              <a:ext cx="2447400" cy="2615700"/>
            </a:xfrm>
            <a:prstGeom prst="rect">
              <a:avLst/>
            </a:prstGeom>
            <a:noFill/>
            <a:ln>
              <a:noFill/>
            </a:ln>
          </p:spPr>
          <p:txBody>
            <a:bodyPr spcFirstLastPara="1" wrap="square" lIns="121900" tIns="121900" rIns="121900" bIns="121900" anchor="t" anchorCtr="0">
              <a:noAutofit/>
            </a:bodyPr>
            <a:lstStyle/>
            <a:p>
              <a:pPr marL="457200" marR="0" lvl="0" indent="-330200" algn="l" rtl="0">
                <a:lnSpc>
                  <a:spcPct val="115000"/>
                </a:lnSpc>
                <a:spcBef>
                  <a:spcPts val="0"/>
                </a:spcBef>
                <a:spcAft>
                  <a:spcPts val="0"/>
                </a:spcAft>
                <a:buClr>
                  <a:srgbClr val="000000"/>
                </a:buClr>
                <a:buSzPts val="1600"/>
                <a:buFont typeface="Cambria"/>
                <a:buChar char="●"/>
              </a:pPr>
              <a:r>
                <a:rPr lang="en-US" sz="1600" b="0" i="0" u="none" strike="noStrike" cap="none">
                  <a:solidFill>
                    <a:srgbClr val="000000"/>
                  </a:solidFill>
                  <a:latin typeface="Cambria"/>
                  <a:ea typeface="Cambria"/>
                  <a:cs typeface="Cambria"/>
                  <a:sym typeface="Cambria"/>
                </a:rPr>
                <a:t>After you send your application to USCIS </a:t>
              </a:r>
              <a:endParaRPr sz="1600" b="0" i="0" u="none" strike="noStrike" cap="none">
                <a:solidFill>
                  <a:srgbClr val="000000"/>
                </a:solidFill>
                <a:latin typeface="Cambria"/>
                <a:ea typeface="Cambria"/>
                <a:cs typeface="Cambria"/>
                <a:sym typeface="Cambria"/>
              </a:endParaRPr>
            </a:p>
          </p:txBody>
        </p:sp>
      </p:grpSp>
      <p:pic>
        <p:nvPicPr>
          <p:cNvPr id="1623" name="Google Shape;1623;p7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660223" y="3725348"/>
            <a:ext cx="1794750" cy="1794750"/>
          </a:xfrm>
          <a:prstGeom prst="rect">
            <a:avLst/>
          </a:prstGeom>
          <a:noFill/>
          <a:ln>
            <a:noFill/>
          </a:ln>
        </p:spPr>
      </p:pic>
      <p:pic>
        <p:nvPicPr>
          <p:cNvPr id="1624" name="Google Shape;1624;p7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176850" y="3729050"/>
            <a:ext cx="1794750" cy="1794750"/>
          </a:xfrm>
          <a:prstGeom prst="rect">
            <a:avLst/>
          </a:prstGeom>
          <a:noFill/>
          <a:ln>
            <a:noFill/>
          </a:ln>
        </p:spPr>
      </p:pic>
      <p:pic>
        <p:nvPicPr>
          <p:cNvPr id="1625" name="Google Shape;1625;p7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617573" y="3740773"/>
            <a:ext cx="1750400" cy="1750400"/>
          </a:xfrm>
          <a:prstGeom prst="rect">
            <a:avLst/>
          </a:prstGeom>
          <a:noFill/>
          <a:ln>
            <a:noFill/>
          </a:ln>
        </p:spPr>
      </p:pic>
      <p:pic>
        <p:nvPicPr>
          <p:cNvPr id="2" name="Recorded Sound">
            <a:hlinkClick r:id="" action="ppaction://media"/>
            <a:extLst>
              <a:ext uri="{FF2B5EF4-FFF2-40B4-BE49-F238E27FC236}">
                <a16:creationId xmlns:a16="http://schemas.microsoft.com/office/drawing/2014/main" id="{FFF6C3D2-9773-4B70-8134-E7D9D26D02D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983053" y="387700"/>
            <a:ext cx="782073" cy="78207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227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30"/>
        <p:cNvGrpSpPr/>
        <p:nvPr/>
      </p:nvGrpSpPr>
      <p:grpSpPr>
        <a:xfrm>
          <a:off x="0" y="0"/>
          <a:ext cx="0" cy="0"/>
          <a:chOff x="0" y="0"/>
          <a:chExt cx="0" cy="0"/>
        </a:xfrm>
      </p:grpSpPr>
      <p:sp>
        <p:nvSpPr>
          <p:cNvPr id="1631" name="Google Shape;1631;p78"/>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b="1"/>
              <a:t>11</a:t>
            </a:fld>
            <a:endParaRPr b="1"/>
          </a:p>
        </p:txBody>
      </p:sp>
      <p:sp>
        <p:nvSpPr>
          <p:cNvPr id="1632" name="Google Shape;1632;p78"/>
          <p:cNvSpPr txBox="1">
            <a:spLocks noGrp="1"/>
          </p:cNvSpPr>
          <p:nvPr>
            <p:ph type="title"/>
          </p:nvPr>
        </p:nvSpPr>
        <p:spPr>
          <a:xfrm>
            <a:off x="2621587" y="142615"/>
            <a:ext cx="8288761" cy="709911"/>
          </a:xfrm>
          <a:prstGeom prst="rect">
            <a:avLst/>
          </a:prstGeom>
          <a:noFill/>
          <a:ln>
            <a:noFill/>
          </a:ln>
        </p:spPr>
        <p:txBody>
          <a:bodyPr spcFirstLastPara="1" wrap="square" lIns="0" tIns="0" rIns="0" bIns="91425" anchor="t" anchorCtr="0">
            <a:noAutofit/>
          </a:bodyPr>
          <a:lstStyle/>
          <a:p>
            <a:pPr marL="0" lvl="0" indent="0" algn="ctr" rtl="0">
              <a:lnSpc>
                <a:spcPct val="80000"/>
              </a:lnSpc>
              <a:spcBef>
                <a:spcPts val="0"/>
              </a:spcBef>
              <a:spcAft>
                <a:spcPts val="0"/>
              </a:spcAft>
              <a:buClr>
                <a:schemeClr val="dk1"/>
              </a:buClr>
              <a:buSzPts val="4400"/>
              <a:buFont typeface="Montserrat"/>
              <a:buNone/>
            </a:pPr>
            <a:r>
              <a:rPr lang="en-US" b="1"/>
              <a:t>Application Procedure</a:t>
            </a:r>
            <a:endParaRPr/>
          </a:p>
        </p:txBody>
      </p:sp>
      <p:sp>
        <p:nvSpPr>
          <p:cNvPr id="1633" name="Google Shape;1633;p78"/>
          <p:cNvSpPr txBox="1">
            <a:spLocks noGrp="1"/>
          </p:cNvSpPr>
          <p:nvPr>
            <p:ph type="body" idx="3"/>
          </p:nvPr>
        </p:nvSpPr>
        <p:spPr>
          <a:xfrm>
            <a:off x="152400" y="2029395"/>
            <a:ext cx="3172500" cy="20313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Clr>
                <a:schemeClr val="accent3"/>
              </a:buClr>
              <a:buSzPts val="6600"/>
              <a:buNone/>
            </a:pPr>
            <a:r>
              <a:rPr lang="en-US" sz="4400" b="1" dirty="0">
                <a:solidFill>
                  <a:schemeClr val="accent3"/>
                </a:solidFill>
              </a:rPr>
              <a:t>1.  INTERNAL PROCESS</a:t>
            </a:r>
            <a:endParaRPr sz="2400" b="1" dirty="0">
              <a:solidFill>
                <a:schemeClr val="accent3"/>
              </a:solidFill>
            </a:endParaRPr>
          </a:p>
        </p:txBody>
      </p:sp>
      <p:grpSp>
        <p:nvGrpSpPr>
          <p:cNvPr id="1634" name="Google Shape;1634;p78"/>
          <p:cNvGrpSpPr/>
          <p:nvPr/>
        </p:nvGrpSpPr>
        <p:grpSpPr>
          <a:xfrm>
            <a:off x="3926442" y="921338"/>
            <a:ext cx="6041340" cy="5519697"/>
            <a:chOff x="1399143" y="-5834"/>
            <a:chExt cx="6041340" cy="5519697"/>
          </a:xfrm>
        </p:grpSpPr>
        <p:sp>
          <p:nvSpPr>
            <p:cNvPr id="1635" name="Google Shape;1635;p78"/>
            <p:cNvSpPr/>
            <p:nvPr/>
          </p:nvSpPr>
          <p:spPr>
            <a:xfrm>
              <a:off x="1707522" y="-5834"/>
              <a:ext cx="5499262" cy="5499262"/>
            </a:xfrm>
            <a:custGeom>
              <a:avLst/>
              <a:gdLst/>
              <a:ahLst/>
              <a:cxnLst/>
              <a:rect l="l" t="t" r="r" b="b"/>
              <a:pathLst>
                <a:path w="120000" h="120000" extrusionOk="0">
                  <a:moveTo>
                    <a:pt x="75169" y="5479"/>
                  </a:moveTo>
                  <a:lnTo>
                    <a:pt x="75169" y="5479"/>
                  </a:lnTo>
                  <a:cubicBezTo>
                    <a:pt x="100886" y="12634"/>
                    <a:pt x="118106" y="36786"/>
                    <a:pt x="116488" y="63431"/>
                  </a:cubicBezTo>
                  <a:cubicBezTo>
                    <a:pt x="114869" y="90076"/>
                    <a:pt x="94852" y="111967"/>
                    <a:pt x="68458" y="115956"/>
                  </a:cubicBezTo>
                  <a:cubicBezTo>
                    <a:pt x="42064" y="119946"/>
                    <a:pt x="16471" y="104949"/>
                    <a:pt x="7050" y="79973"/>
                  </a:cubicBezTo>
                  <a:cubicBezTo>
                    <a:pt x="-2371" y="54997"/>
                    <a:pt x="6941" y="26834"/>
                    <a:pt x="29395" y="12398"/>
                  </a:cubicBezTo>
                  <a:lnTo>
                    <a:pt x="27810" y="9395"/>
                  </a:lnTo>
                  <a:lnTo>
                    <a:pt x="35066" y="12748"/>
                  </a:lnTo>
                  <a:lnTo>
                    <a:pt x="33945" y="21020"/>
                  </a:lnTo>
                  <a:lnTo>
                    <a:pt x="32361" y="18018"/>
                  </a:lnTo>
                  <a:lnTo>
                    <a:pt x="32361" y="18018"/>
                  </a:lnTo>
                  <a:cubicBezTo>
                    <a:pt x="12601" y="31027"/>
                    <a:pt x="4588" y="56055"/>
                    <a:pt x="13117" y="78121"/>
                  </a:cubicBezTo>
                  <a:cubicBezTo>
                    <a:pt x="21646" y="100188"/>
                    <a:pt x="44409" y="113320"/>
                    <a:pt x="67781" y="109657"/>
                  </a:cubicBezTo>
                  <a:cubicBezTo>
                    <a:pt x="91154" y="105995"/>
                    <a:pt x="108808" y="86529"/>
                    <a:pt x="110179" y="62911"/>
                  </a:cubicBezTo>
                  <a:cubicBezTo>
                    <a:pt x="111549" y="39294"/>
                    <a:pt x="96264" y="17917"/>
                    <a:pt x="73472" y="11576"/>
                  </a:cubicBezTo>
                  <a:close/>
                </a:path>
              </a:pathLst>
            </a:custGeom>
            <a:solidFill>
              <a:srgbClr val="CFCFC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6" name="Google Shape;1636;p78"/>
            <p:cNvSpPr/>
            <p:nvPr/>
          </p:nvSpPr>
          <p:spPr>
            <a:xfrm>
              <a:off x="3405873" y="707"/>
              <a:ext cx="2102560" cy="1051280"/>
            </a:xfrm>
            <a:prstGeom prst="roundRect">
              <a:avLst>
                <a:gd name="adj" fmla="val 16667"/>
              </a:avLst>
            </a:prstGeom>
            <a:solidFill>
              <a:schemeClr val="lt1"/>
            </a:solidFill>
            <a:ln w="12700" cap="flat" cmpd="sng">
              <a:solidFill>
                <a:srgbClr val="3CADFD"/>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7" name="Google Shape;1637;p78"/>
            <p:cNvSpPr txBox="1"/>
            <p:nvPr/>
          </p:nvSpPr>
          <p:spPr>
            <a:xfrm>
              <a:off x="3457192" y="52026"/>
              <a:ext cx="1999922" cy="948642"/>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b="1" i="0" u="none" strike="noStrike" cap="none">
                  <a:solidFill>
                    <a:srgbClr val="080808"/>
                  </a:solidFill>
                  <a:latin typeface="Lato"/>
                  <a:ea typeface="Lato"/>
                  <a:cs typeface="Lato"/>
                  <a:sym typeface="Lato"/>
                </a:rPr>
                <a:t>Attend an OPT Workshop</a:t>
              </a:r>
              <a:endParaRPr b="0" i="0" u="none" strike="noStrike" cap="none">
                <a:solidFill>
                  <a:srgbClr val="000000"/>
                </a:solidFill>
                <a:latin typeface="Arial"/>
                <a:ea typeface="Arial"/>
                <a:cs typeface="Arial"/>
                <a:sym typeface="Arial"/>
              </a:endParaRPr>
            </a:p>
          </p:txBody>
        </p:sp>
        <p:sp>
          <p:nvSpPr>
            <p:cNvPr id="1638" name="Google Shape;1638;p78"/>
            <p:cNvSpPr/>
            <p:nvPr/>
          </p:nvSpPr>
          <p:spPr>
            <a:xfrm>
              <a:off x="5337923" y="1116176"/>
              <a:ext cx="2102560" cy="1051280"/>
            </a:xfrm>
            <a:prstGeom prst="roundRect">
              <a:avLst>
                <a:gd name="adj" fmla="val 16667"/>
              </a:avLst>
            </a:prstGeom>
            <a:solidFill>
              <a:schemeClr val="lt1"/>
            </a:solidFill>
            <a:ln w="12700" cap="flat" cmpd="sng">
              <a:solidFill>
                <a:srgbClr val="3CADFD"/>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9" name="Google Shape;1639;p78"/>
            <p:cNvSpPr txBox="1"/>
            <p:nvPr/>
          </p:nvSpPr>
          <p:spPr>
            <a:xfrm>
              <a:off x="5389242" y="1167495"/>
              <a:ext cx="1999922" cy="948642"/>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b="1" i="0" u="none" strike="noStrike" cap="none">
                  <a:solidFill>
                    <a:srgbClr val="080808"/>
                  </a:solidFill>
                  <a:latin typeface="Lato"/>
                  <a:ea typeface="Lato"/>
                  <a:cs typeface="Lato"/>
                  <a:sym typeface="Lato"/>
                </a:rPr>
                <a:t>Complete the OPT Request form</a:t>
              </a:r>
              <a:endParaRPr b="0" i="0" u="none" strike="noStrike" cap="none">
                <a:solidFill>
                  <a:srgbClr val="000000"/>
                </a:solidFill>
                <a:latin typeface="Arial"/>
                <a:ea typeface="Arial"/>
                <a:cs typeface="Arial"/>
                <a:sym typeface="Arial"/>
              </a:endParaRPr>
            </a:p>
          </p:txBody>
        </p:sp>
        <p:sp>
          <p:nvSpPr>
            <p:cNvPr id="1640" name="Google Shape;1640;p78"/>
            <p:cNvSpPr/>
            <p:nvPr/>
          </p:nvSpPr>
          <p:spPr>
            <a:xfrm>
              <a:off x="5337923" y="3347114"/>
              <a:ext cx="2102560" cy="1051280"/>
            </a:xfrm>
            <a:prstGeom prst="roundRect">
              <a:avLst>
                <a:gd name="adj" fmla="val 16667"/>
              </a:avLst>
            </a:prstGeom>
            <a:solidFill>
              <a:schemeClr val="lt1"/>
            </a:solidFill>
            <a:ln w="12700" cap="flat" cmpd="sng">
              <a:solidFill>
                <a:srgbClr val="3CADFD"/>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1" name="Google Shape;1641;p78"/>
            <p:cNvSpPr txBox="1"/>
            <p:nvPr/>
          </p:nvSpPr>
          <p:spPr>
            <a:xfrm>
              <a:off x="5389242" y="3398433"/>
              <a:ext cx="1999922" cy="948642"/>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b="1" i="0" u="none" strike="noStrike" cap="none">
                  <a:solidFill>
                    <a:srgbClr val="080808"/>
                  </a:solidFill>
                  <a:latin typeface="Lato"/>
                  <a:ea typeface="Lato"/>
                  <a:cs typeface="Lato"/>
                  <a:sym typeface="Lato"/>
                </a:rPr>
                <a:t>Ask Academic Advisor or   Grad Advisor to  sign the OPT form</a:t>
              </a:r>
              <a:endParaRPr b="0" i="0" u="none" strike="noStrike" cap="none">
                <a:solidFill>
                  <a:srgbClr val="000000"/>
                </a:solidFill>
                <a:latin typeface="Arial"/>
                <a:ea typeface="Arial"/>
                <a:cs typeface="Arial"/>
                <a:sym typeface="Arial"/>
              </a:endParaRPr>
            </a:p>
          </p:txBody>
        </p:sp>
        <p:sp>
          <p:nvSpPr>
            <p:cNvPr id="1642" name="Google Shape;1642;p78"/>
            <p:cNvSpPr/>
            <p:nvPr/>
          </p:nvSpPr>
          <p:spPr>
            <a:xfrm>
              <a:off x="3405873" y="4462583"/>
              <a:ext cx="2102560" cy="1051280"/>
            </a:xfrm>
            <a:prstGeom prst="roundRect">
              <a:avLst>
                <a:gd name="adj" fmla="val 16667"/>
              </a:avLst>
            </a:prstGeom>
            <a:solidFill>
              <a:schemeClr val="lt1"/>
            </a:solidFill>
            <a:ln w="12700" cap="flat" cmpd="sng">
              <a:solidFill>
                <a:srgbClr val="3CADFD"/>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3" name="Google Shape;1643;p78"/>
            <p:cNvSpPr txBox="1"/>
            <p:nvPr/>
          </p:nvSpPr>
          <p:spPr>
            <a:xfrm>
              <a:off x="3457192" y="4513902"/>
              <a:ext cx="1999800" cy="948600"/>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b="1" i="0" u="none" strike="noStrike" cap="none">
                  <a:solidFill>
                    <a:srgbClr val="000000"/>
                  </a:solidFill>
                  <a:latin typeface="Lato"/>
                  <a:ea typeface="Lato"/>
                  <a:cs typeface="Lato"/>
                  <a:sym typeface="Lato"/>
                </a:rPr>
                <a:t>Submit OPT request form, I-765, photos, and other documents to ISS</a:t>
              </a:r>
              <a:endParaRPr b="1" i="0" u="none" strike="noStrike" cap="none">
                <a:solidFill>
                  <a:schemeClr val="lt1"/>
                </a:solidFill>
                <a:latin typeface="Lato"/>
                <a:ea typeface="Lato"/>
                <a:cs typeface="Lato"/>
                <a:sym typeface="Lato"/>
              </a:endParaRPr>
            </a:p>
          </p:txBody>
        </p:sp>
        <p:sp>
          <p:nvSpPr>
            <p:cNvPr id="1644" name="Google Shape;1644;p78"/>
            <p:cNvSpPr/>
            <p:nvPr/>
          </p:nvSpPr>
          <p:spPr>
            <a:xfrm>
              <a:off x="1456299" y="3196960"/>
              <a:ext cx="2137609" cy="1351588"/>
            </a:xfrm>
            <a:prstGeom prst="roundRect">
              <a:avLst>
                <a:gd name="adj" fmla="val 16667"/>
              </a:avLst>
            </a:prstGeom>
            <a:solidFill>
              <a:schemeClr val="lt1"/>
            </a:solidFill>
            <a:ln w="12700" cap="flat" cmpd="sng">
              <a:solidFill>
                <a:srgbClr val="3CADFD"/>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5" name="Google Shape;1645;p78"/>
            <p:cNvSpPr txBox="1"/>
            <p:nvPr/>
          </p:nvSpPr>
          <p:spPr>
            <a:xfrm>
              <a:off x="1522278" y="3262939"/>
              <a:ext cx="2005651" cy="1219630"/>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n-US" sz="1400" b="1" i="0" u="none" strike="noStrike" cap="none">
                  <a:solidFill>
                    <a:srgbClr val="080808"/>
                  </a:solidFill>
                  <a:latin typeface="Lato"/>
                  <a:ea typeface="Lato"/>
                  <a:cs typeface="Lato"/>
                  <a:sym typeface="Lato"/>
                </a:rPr>
                <a:t>ISS Advisor reviews your documents ; issues an OPT I-20; you will be </a:t>
              </a:r>
              <a:r>
                <a:rPr lang="en-US" sz="1400" b="1" i="0" u="none" strike="noStrike" cap="none">
                  <a:solidFill>
                    <a:srgbClr val="000000"/>
                  </a:solidFill>
                  <a:latin typeface="Lato"/>
                  <a:ea typeface="Lato"/>
                  <a:cs typeface="Lato"/>
                  <a:sym typeface="Lato"/>
                </a:rPr>
                <a:t>notified </a:t>
              </a:r>
              <a:r>
                <a:rPr lang="en-US" sz="1400" b="1" i="0" u="none" strike="noStrike" cap="none">
                  <a:solidFill>
                    <a:srgbClr val="080808"/>
                  </a:solidFill>
                  <a:latin typeface="Lato"/>
                  <a:ea typeface="Lato"/>
                  <a:cs typeface="Lato"/>
                  <a:sym typeface="Lato"/>
                </a:rPr>
                <a:t>be to pick up</a:t>
              </a:r>
              <a:r>
                <a:rPr lang="en-US" sz="1400" b="1" i="0" u="none" strike="noStrike" cap="none">
                  <a:solidFill>
                    <a:srgbClr val="000000"/>
                  </a:solidFill>
                  <a:latin typeface="Lato"/>
                  <a:ea typeface="Lato"/>
                  <a:cs typeface="Lato"/>
                  <a:sym typeface="Lato"/>
                </a:rPr>
                <a:t> your new  I-20</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490"/>
                </a:spcBef>
                <a:spcAft>
                  <a:spcPts val="0"/>
                </a:spcAft>
                <a:buClr>
                  <a:srgbClr val="000000"/>
                </a:buClr>
                <a:buSzPts val="900"/>
                <a:buFont typeface="Arial"/>
                <a:buNone/>
              </a:pPr>
              <a:r>
                <a:rPr lang="en-US" sz="900" b="1" i="0" u="none" strike="noStrike" cap="none">
                  <a:solidFill>
                    <a:srgbClr val="000000"/>
                  </a:solidFill>
                  <a:latin typeface="Lato"/>
                  <a:ea typeface="Lato"/>
                  <a:cs typeface="Lato"/>
                  <a:sym typeface="Lato"/>
                </a:rPr>
                <a:t>(3-5 days)</a:t>
              </a:r>
              <a:endParaRPr sz="1400" b="0" i="0" u="none" strike="noStrike" cap="none">
                <a:solidFill>
                  <a:srgbClr val="000000"/>
                </a:solidFill>
                <a:latin typeface="Arial"/>
                <a:ea typeface="Arial"/>
                <a:cs typeface="Arial"/>
                <a:sym typeface="Arial"/>
              </a:endParaRPr>
            </a:p>
          </p:txBody>
        </p:sp>
        <p:sp>
          <p:nvSpPr>
            <p:cNvPr id="1646" name="Google Shape;1646;p78"/>
            <p:cNvSpPr/>
            <p:nvPr/>
          </p:nvSpPr>
          <p:spPr>
            <a:xfrm>
              <a:off x="1399143" y="1206305"/>
              <a:ext cx="2102560" cy="1468102"/>
            </a:xfrm>
            <a:prstGeom prst="roundRect">
              <a:avLst>
                <a:gd name="adj" fmla="val 16667"/>
              </a:avLst>
            </a:prstGeom>
            <a:solidFill>
              <a:schemeClr val="lt1"/>
            </a:solidFill>
            <a:ln w="12700" cap="flat" cmpd="sng">
              <a:solidFill>
                <a:srgbClr val="3CADFD"/>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7" name="Google Shape;1647;p78"/>
            <p:cNvSpPr txBox="1"/>
            <p:nvPr/>
          </p:nvSpPr>
          <p:spPr>
            <a:xfrm>
              <a:off x="1470810" y="1277972"/>
              <a:ext cx="1959226" cy="1324768"/>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n-US" sz="1400" b="1" i="0" u="none" strike="noStrike" cap="none">
                  <a:solidFill>
                    <a:srgbClr val="080808"/>
                  </a:solidFill>
                  <a:latin typeface="Lato"/>
                  <a:ea typeface="Lato"/>
                  <a:cs typeface="Lato"/>
                  <a:sym typeface="Lato"/>
                </a:rPr>
                <a:t> Include a check or money order and express mail completed packet to USCIS </a:t>
              </a:r>
              <a:r>
                <a:rPr lang="en-US" sz="1400" b="1" i="0" u="none" strike="noStrike" cap="none">
                  <a:solidFill>
                    <a:srgbClr val="FF0000"/>
                  </a:solidFill>
                  <a:latin typeface="Lato"/>
                  <a:ea typeface="Lato"/>
                  <a:cs typeface="Lato"/>
                  <a:sym typeface="Lato"/>
                </a:rPr>
                <a:t>within 30 days </a:t>
              </a:r>
              <a:r>
                <a:rPr lang="en-US" b="1">
                  <a:solidFill>
                    <a:srgbClr val="FF0000"/>
                  </a:solidFill>
                  <a:latin typeface="Lato"/>
                  <a:ea typeface="Lato"/>
                  <a:cs typeface="Lato"/>
                  <a:sym typeface="Lato"/>
                </a:rPr>
                <a:t>of recommendation </a:t>
              </a:r>
              <a:r>
                <a:rPr lang="en-US" sz="1400" b="1" i="0" u="none" strike="noStrike" cap="none">
                  <a:solidFill>
                    <a:srgbClr val="FF0000"/>
                  </a:solidFill>
                  <a:latin typeface="Lato"/>
                  <a:ea typeface="Lato"/>
                  <a:cs typeface="Lato"/>
                  <a:sym typeface="Lato"/>
                </a:rPr>
                <a:t>date </a:t>
              </a:r>
              <a:r>
                <a:rPr lang="en-US" b="1">
                  <a:solidFill>
                    <a:srgbClr val="FF0000"/>
                  </a:solidFill>
                  <a:latin typeface="Lato"/>
                  <a:ea typeface="Lato"/>
                  <a:cs typeface="Lato"/>
                  <a:sym typeface="Lato"/>
                </a:rPr>
                <a:t>of </a:t>
              </a:r>
              <a:r>
                <a:rPr lang="en-US" sz="1400" b="1" i="0" u="none" strike="noStrike" cap="none">
                  <a:solidFill>
                    <a:srgbClr val="FF0000"/>
                  </a:solidFill>
                  <a:latin typeface="Lato"/>
                  <a:ea typeface="Lato"/>
                  <a:cs typeface="Lato"/>
                  <a:sym typeface="Lato"/>
                </a:rPr>
                <a:t>the I-20.  </a:t>
              </a:r>
              <a:endParaRPr sz="1400" i="0" u="none" strike="noStrike" cap="none">
                <a:solidFill>
                  <a:srgbClr val="FF0000"/>
                </a:solidFill>
                <a:latin typeface="Lato"/>
                <a:ea typeface="Lato"/>
                <a:cs typeface="Lato"/>
                <a:sym typeface="Lato"/>
              </a:endParaRPr>
            </a:p>
          </p:txBody>
        </p:sp>
      </p:grpSp>
      <p:pic>
        <p:nvPicPr>
          <p:cNvPr id="2" name="Recorded Sound">
            <a:hlinkClick r:id="" action="ppaction://media"/>
            <a:extLst>
              <a:ext uri="{FF2B5EF4-FFF2-40B4-BE49-F238E27FC236}">
                <a16:creationId xmlns:a16="http://schemas.microsoft.com/office/drawing/2014/main" id="{201DA769-4B50-4E5B-B0A0-4B03078B3CB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25566" y="639784"/>
            <a:ext cx="813735" cy="813735"/>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16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52"/>
        <p:cNvGrpSpPr/>
        <p:nvPr/>
      </p:nvGrpSpPr>
      <p:grpSpPr>
        <a:xfrm>
          <a:off x="0" y="0"/>
          <a:ext cx="0" cy="0"/>
          <a:chOff x="0" y="0"/>
          <a:chExt cx="0" cy="0"/>
        </a:xfrm>
      </p:grpSpPr>
      <p:sp>
        <p:nvSpPr>
          <p:cNvPr id="1653" name="Google Shape;1653;p79"/>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12</a:t>
            </a:fld>
            <a:endParaRPr/>
          </a:p>
        </p:txBody>
      </p:sp>
      <p:sp>
        <p:nvSpPr>
          <p:cNvPr id="1654" name="Google Shape;1654;p79"/>
          <p:cNvSpPr txBox="1">
            <a:spLocks noGrp="1"/>
          </p:cNvSpPr>
          <p:nvPr>
            <p:ph type="title"/>
          </p:nvPr>
        </p:nvSpPr>
        <p:spPr>
          <a:xfrm>
            <a:off x="1283118" y="695273"/>
            <a:ext cx="8288700" cy="1168200"/>
          </a:xfrm>
          <a:prstGeom prst="rect">
            <a:avLst/>
          </a:prstGeom>
          <a:noFill/>
          <a:ln>
            <a:noFill/>
          </a:ln>
        </p:spPr>
        <p:txBody>
          <a:bodyPr spcFirstLastPara="1" wrap="square" lIns="0" tIns="0" rIns="0" bIns="91425" anchor="t" anchorCtr="0">
            <a:noAutofit/>
          </a:bodyPr>
          <a:lstStyle/>
          <a:p>
            <a:pPr marL="0" lvl="0" indent="0" algn="ctr" rtl="0">
              <a:lnSpc>
                <a:spcPct val="80000"/>
              </a:lnSpc>
              <a:spcBef>
                <a:spcPts val="0"/>
              </a:spcBef>
              <a:spcAft>
                <a:spcPts val="0"/>
              </a:spcAft>
              <a:buClr>
                <a:srgbClr val="080808"/>
              </a:buClr>
              <a:buSzPts val="4400"/>
              <a:buFont typeface="Montserrat"/>
              <a:buNone/>
            </a:pPr>
            <a:r>
              <a:rPr lang="en-US">
                <a:solidFill>
                  <a:srgbClr val="080808"/>
                </a:solidFill>
              </a:rPr>
              <a:t>Documents to submit to ISS</a:t>
            </a:r>
            <a:r>
              <a:rPr lang="en-US" strike="sngStrike">
                <a:solidFill>
                  <a:srgbClr val="080808"/>
                </a:solidFill>
              </a:rPr>
              <a:t/>
            </a:r>
            <a:br>
              <a:rPr lang="en-US" strike="sngStrike">
                <a:solidFill>
                  <a:srgbClr val="080808"/>
                </a:solidFill>
              </a:rPr>
            </a:br>
            <a:r>
              <a:rPr lang="en-US" sz="2400"/>
              <a:t>(Internal process)</a:t>
            </a:r>
            <a:endParaRPr sz="2400" strike="sngStrike">
              <a:solidFill>
                <a:srgbClr val="080808"/>
              </a:solidFill>
            </a:endParaRPr>
          </a:p>
        </p:txBody>
      </p:sp>
      <p:sp>
        <p:nvSpPr>
          <p:cNvPr id="1655" name="Google Shape;1655;p79"/>
          <p:cNvSpPr txBox="1">
            <a:spLocks noGrp="1"/>
          </p:cNvSpPr>
          <p:nvPr>
            <p:ph type="body" idx="3"/>
          </p:nvPr>
        </p:nvSpPr>
        <p:spPr>
          <a:xfrm>
            <a:off x="1464150" y="1863477"/>
            <a:ext cx="9855300" cy="3559800"/>
          </a:xfrm>
          <a:prstGeom prst="rect">
            <a:avLst/>
          </a:prstGeom>
          <a:noFill/>
          <a:ln>
            <a:noFill/>
          </a:ln>
        </p:spPr>
        <p:txBody>
          <a:bodyPr spcFirstLastPara="1" wrap="square" lIns="0" tIns="0" rIns="0" bIns="0" anchor="ctr" anchorCtr="0">
            <a:noAutofit/>
          </a:bodyPr>
          <a:lstStyle/>
          <a:p>
            <a:pPr marL="873125" lvl="0" indent="-739775" algn="l" rtl="0">
              <a:lnSpc>
                <a:spcPct val="200000"/>
              </a:lnSpc>
              <a:spcBef>
                <a:spcPts val="0"/>
              </a:spcBef>
              <a:spcAft>
                <a:spcPts val="0"/>
              </a:spcAft>
              <a:buClr>
                <a:srgbClr val="000000"/>
              </a:buClr>
              <a:buSzPts val="2400"/>
              <a:buFont typeface="Lato"/>
              <a:buChar char="❑"/>
            </a:pPr>
            <a:r>
              <a:rPr lang="en-US" sz="2400">
                <a:solidFill>
                  <a:srgbClr val="000000"/>
                </a:solidFill>
                <a:latin typeface="Lato"/>
                <a:ea typeface="Lato"/>
                <a:cs typeface="Lato"/>
                <a:sym typeface="Lato"/>
              </a:rPr>
              <a:t>OPT Request Form</a:t>
            </a:r>
            <a:endParaRPr sz="2400">
              <a:latin typeface="Lato"/>
              <a:ea typeface="Lato"/>
              <a:cs typeface="Lato"/>
              <a:sym typeface="Lato"/>
            </a:endParaRPr>
          </a:p>
          <a:p>
            <a:pPr marL="873125" lvl="0" indent="-739775" algn="l" rtl="0">
              <a:lnSpc>
                <a:spcPct val="200000"/>
              </a:lnSpc>
              <a:spcBef>
                <a:spcPts val="0"/>
              </a:spcBef>
              <a:spcAft>
                <a:spcPts val="0"/>
              </a:spcAft>
              <a:buClr>
                <a:srgbClr val="000000"/>
              </a:buClr>
              <a:buSzPts val="2400"/>
              <a:buFont typeface="Lato"/>
              <a:buChar char="❑"/>
            </a:pPr>
            <a:r>
              <a:rPr lang="en-US" sz="2400">
                <a:solidFill>
                  <a:srgbClr val="000000"/>
                </a:solidFill>
                <a:latin typeface="Lato"/>
                <a:ea typeface="Lato"/>
                <a:cs typeface="Lato"/>
                <a:sym typeface="Lato"/>
              </a:rPr>
              <a:t>Form I-765 (Typed) </a:t>
            </a:r>
            <a:endParaRPr sz="2400">
              <a:latin typeface="Lato"/>
              <a:ea typeface="Lato"/>
              <a:cs typeface="Lato"/>
              <a:sym typeface="Lato"/>
            </a:endParaRPr>
          </a:p>
          <a:p>
            <a:pPr marL="873125" lvl="0" indent="-739775" algn="l" rtl="0">
              <a:lnSpc>
                <a:spcPct val="200000"/>
              </a:lnSpc>
              <a:spcBef>
                <a:spcPts val="0"/>
              </a:spcBef>
              <a:spcAft>
                <a:spcPts val="0"/>
              </a:spcAft>
              <a:buClr>
                <a:srgbClr val="000000"/>
              </a:buClr>
              <a:buSzPts val="2400"/>
              <a:buFont typeface="Lato"/>
              <a:buChar char="❑"/>
            </a:pPr>
            <a:r>
              <a:rPr lang="en-US" sz="2400">
                <a:solidFill>
                  <a:srgbClr val="000000"/>
                </a:solidFill>
                <a:latin typeface="Lato"/>
                <a:ea typeface="Lato"/>
                <a:cs typeface="Lato"/>
                <a:sym typeface="Lato"/>
              </a:rPr>
              <a:t>Form G-1145 (Typed) </a:t>
            </a:r>
            <a:endParaRPr sz="2400">
              <a:solidFill>
                <a:srgbClr val="000000"/>
              </a:solidFill>
              <a:latin typeface="Lato"/>
              <a:ea typeface="Lato"/>
              <a:cs typeface="Lato"/>
              <a:sym typeface="Lato"/>
            </a:endParaRPr>
          </a:p>
          <a:p>
            <a:pPr marL="873125" lvl="0" indent="-739775" algn="l" rtl="0">
              <a:lnSpc>
                <a:spcPct val="200000"/>
              </a:lnSpc>
              <a:spcBef>
                <a:spcPts val="0"/>
              </a:spcBef>
              <a:spcAft>
                <a:spcPts val="0"/>
              </a:spcAft>
              <a:buClr>
                <a:srgbClr val="000000"/>
              </a:buClr>
              <a:buSzPts val="2400"/>
              <a:buFont typeface="Lato"/>
              <a:buChar char="❑"/>
            </a:pPr>
            <a:r>
              <a:rPr lang="en-US" sz="2400">
                <a:solidFill>
                  <a:srgbClr val="000000"/>
                </a:solidFill>
                <a:latin typeface="Lato"/>
                <a:ea typeface="Lato"/>
                <a:cs typeface="Lato"/>
                <a:sym typeface="Lato"/>
              </a:rPr>
              <a:t>Document Copies (passport, visa, I-94) </a:t>
            </a:r>
            <a:endParaRPr sz="2400">
              <a:latin typeface="Lato"/>
              <a:ea typeface="Lato"/>
              <a:cs typeface="Lato"/>
              <a:sym typeface="Lato"/>
            </a:endParaRPr>
          </a:p>
        </p:txBody>
      </p:sp>
      <p:sp>
        <p:nvSpPr>
          <p:cNvPr id="1656" name="Google Shape;1656;p79"/>
          <p:cNvSpPr txBox="1"/>
          <p:nvPr/>
        </p:nvSpPr>
        <p:spPr>
          <a:xfrm>
            <a:off x="1776325" y="5082100"/>
            <a:ext cx="7494300" cy="674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i="0" u="none" strike="noStrike" cap="none">
                <a:solidFill>
                  <a:srgbClr val="000000"/>
                </a:solidFill>
                <a:latin typeface="Lato"/>
                <a:ea typeface="Lato"/>
                <a:cs typeface="Lato"/>
                <a:sym typeface="Lato"/>
              </a:rPr>
              <a:t>Drop it off in person or by email at</a:t>
            </a:r>
            <a:endParaRPr sz="2400" i="0" u="none" strike="noStrike" cap="none">
              <a:solidFill>
                <a:srgbClr val="000000"/>
              </a:solidFill>
              <a:latin typeface="Lato"/>
              <a:ea typeface="Lato"/>
              <a:cs typeface="Lato"/>
              <a:sym typeface="Lato"/>
            </a:endParaRPr>
          </a:p>
          <a:p>
            <a:pPr marL="0" marR="0" lvl="0" indent="0" algn="ctr" rtl="0">
              <a:lnSpc>
                <a:spcPct val="100000"/>
              </a:lnSpc>
              <a:spcBef>
                <a:spcPts val="0"/>
              </a:spcBef>
              <a:spcAft>
                <a:spcPts val="0"/>
              </a:spcAft>
              <a:buClr>
                <a:srgbClr val="000000"/>
              </a:buClr>
              <a:buSzPts val="2400"/>
              <a:buFont typeface="Arial"/>
              <a:buNone/>
            </a:pPr>
            <a:r>
              <a:rPr lang="en-US" sz="2400" i="0" u="sng" strike="noStrike" cap="none">
                <a:solidFill>
                  <a:schemeClr val="hlink"/>
                </a:solidFill>
                <a:latin typeface="Lato"/>
                <a:ea typeface="Lato"/>
                <a:cs typeface="Lato"/>
                <a:sym typeface="Lato"/>
                <a:hlinkClick r:id="rId5"/>
              </a:rPr>
              <a:t>internationalstudents@ucr.edu</a:t>
            </a:r>
            <a:r>
              <a:rPr lang="en-US" sz="2400" i="0" u="none" strike="noStrike" cap="none">
                <a:solidFill>
                  <a:srgbClr val="000000"/>
                </a:solidFill>
                <a:latin typeface="Lato"/>
                <a:ea typeface="Lato"/>
                <a:cs typeface="Lato"/>
                <a:sym typeface="Lato"/>
              </a:rPr>
              <a:t> </a:t>
            </a:r>
            <a:endParaRPr sz="2400" i="0" u="none" strike="noStrike" cap="none">
              <a:solidFill>
                <a:srgbClr val="000000"/>
              </a:solidFill>
              <a:latin typeface="Lato"/>
              <a:ea typeface="Lato"/>
              <a:cs typeface="Lato"/>
              <a:sym typeface="Lato"/>
            </a:endParaRPr>
          </a:p>
        </p:txBody>
      </p:sp>
      <p:sp>
        <p:nvSpPr>
          <p:cNvPr id="1657" name="Google Shape;1657;p79"/>
          <p:cNvSpPr txBox="1"/>
          <p:nvPr/>
        </p:nvSpPr>
        <p:spPr>
          <a:xfrm>
            <a:off x="8041200" y="2567500"/>
            <a:ext cx="3820200" cy="1008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i="1">
                <a:latin typeface="Lato"/>
                <a:ea typeface="Lato"/>
                <a:cs typeface="Lato"/>
                <a:sym typeface="Lato"/>
              </a:rPr>
              <a:t>ISS Processing Time: </a:t>
            </a:r>
            <a:endParaRPr sz="2400" i="1">
              <a:latin typeface="Lato"/>
              <a:ea typeface="Lato"/>
              <a:cs typeface="Lato"/>
              <a:sym typeface="Lato"/>
            </a:endParaRPr>
          </a:p>
          <a:p>
            <a:pPr marL="0" marR="0" lvl="0" indent="0" algn="ctr" rtl="0">
              <a:lnSpc>
                <a:spcPct val="100000"/>
              </a:lnSpc>
              <a:spcBef>
                <a:spcPts val="0"/>
              </a:spcBef>
              <a:spcAft>
                <a:spcPts val="0"/>
              </a:spcAft>
              <a:buClr>
                <a:srgbClr val="000000"/>
              </a:buClr>
              <a:buSzPts val="2400"/>
              <a:buFont typeface="Arial"/>
              <a:buNone/>
            </a:pPr>
            <a:r>
              <a:rPr lang="en-US" sz="2400" i="1">
                <a:latin typeface="Lato"/>
                <a:ea typeface="Lato"/>
                <a:cs typeface="Lato"/>
                <a:sym typeface="Lato"/>
              </a:rPr>
              <a:t>3-5 business days</a:t>
            </a:r>
            <a:endParaRPr sz="2400" i="1" u="none" strike="noStrike" cap="none">
              <a:solidFill>
                <a:srgbClr val="000000"/>
              </a:solidFill>
              <a:latin typeface="Lato"/>
              <a:ea typeface="Lato"/>
              <a:cs typeface="Lato"/>
              <a:sym typeface="Lato"/>
            </a:endParaRPr>
          </a:p>
        </p:txBody>
      </p:sp>
      <p:pic>
        <p:nvPicPr>
          <p:cNvPr id="2" name="Recorded Sound">
            <a:hlinkClick r:id="" action="ppaction://media"/>
            <a:extLst>
              <a:ext uri="{FF2B5EF4-FFF2-40B4-BE49-F238E27FC236}">
                <a16:creationId xmlns:a16="http://schemas.microsoft.com/office/drawing/2014/main" id="{E5743163-17E9-489D-B3C1-322CBCD6B35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49684" y="934839"/>
            <a:ext cx="674399" cy="674399"/>
          </a:xfrm>
          <a:prstGeom prst="rect">
            <a:avLst/>
          </a:prstGeom>
        </p:spPr>
      </p:pic>
    </p:spTree>
    <p:extLst>
      <p:ext uri="{BB962C8B-B14F-4D97-AF65-F5344CB8AC3E}">
        <p14:creationId xmlns:p14="http://schemas.microsoft.com/office/powerpoint/2010/main" val="64820097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913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2"/>
        <p:cNvGrpSpPr/>
        <p:nvPr/>
      </p:nvGrpSpPr>
      <p:grpSpPr>
        <a:xfrm>
          <a:off x="0" y="0"/>
          <a:ext cx="0" cy="0"/>
          <a:chOff x="0" y="0"/>
          <a:chExt cx="0" cy="0"/>
        </a:xfrm>
      </p:grpSpPr>
      <p:sp>
        <p:nvSpPr>
          <p:cNvPr id="1663" name="Google Shape;1663;p80"/>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13</a:t>
            </a:fld>
            <a:endParaRPr sz="1000" b="0" i="0" u="none" strike="noStrike" cap="none">
              <a:solidFill>
                <a:srgbClr val="6A6E79"/>
              </a:solidFill>
              <a:latin typeface="Lato"/>
              <a:ea typeface="Lato"/>
              <a:cs typeface="Lato"/>
              <a:sym typeface="Lato"/>
            </a:endParaRPr>
          </a:p>
        </p:txBody>
      </p:sp>
      <p:sp>
        <p:nvSpPr>
          <p:cNvPr id="1664" name="Google Shape;1664;p80"/>
          <p:cNvSpPr txBox="1">
            <a:spLocks noGrp="1"/>
          </p:cNvSpPr>
          <p:nvPr>
            <p:ph type="title"/>
          </p:nvPr>
        </p:nvSpPr>
        <p:spPr>
          <a:xfrm>
            <a:off x="523225" y="2275730"/>
            <a:ext cx="3798300" cy="1548900"/>
          </a:xfrm>
          <a:prstGeom prst="rect">
            <a:avLst/>
          </a:prstGeom>
          <a:noFill/>
          <a:ln>
            <a:noFill/>
          </a:ln>
        </p:spPr>
        <p:txBody>
          <a:bodyPr spcFirstLastPara="1" wrap="square" lIns="0" tIns="0" rIns="0" bIns="91425" anchor="t" anchorCtr="0">
            <a:noAutofit/>
          </a:bodyPr>
          <a:lstStyle/>
          <a:p>
            <a:pPr marL="0" lvl="0" indent="0" algn="ctr" rtl="0">
              <a:lnSpc>
                <a:spcPct val="80000"/>
              </a:lnSpc>
              <a:spcBef>
                <a:spcPts val="0"/>
              </a:spcBef>
              <a:spcAft>
                <a:spcPts val="0"/>
              </a:spcAft>
              <a:buClr>
                <a:schemeClr val="dk1"/>
              </a:buClr>
              <a:buSzPts val="4400"/>
              <a:buFont typeface="Montserrat"/>
              <a:buNone/>
            </a:pPr>
            <a:r>
              <a:rPr lang="en-US"/>
              <a:t>OPT Request Form</a:t>
            </a:r>
            <a:endParaRPr/>
          </a:p>
        </p:txBody>
      </p:sp>
      <p:sp>
        <p:nvSpPr>
          <p:cNvPr id="1665" name="Google Shape;1665;p80"/>
          <p:cNvSpPr txBox="1"/>
          <p:nvPr/>
        </p:nvSpPr>
        <p:spPr>
          <a:xfrm>
            <a:off x="9979950" y="5088925"/>
            <a:ext cx="2159400" cy="970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Lato"/>
                <a:ea typeface="Lato"/>
                <a:cs typeface="Lato"/>
                <a:sym typeface="Lato"/>
              </a:rPr>
              <a:t>To be completed by: </a:t>
            </a:r>
            <a:endParaRPr sz="1400" b="1" i="0" u="none" strike="noStrike" cap="none">
              <a:solidFill>
                <a:srgbClr val="000000"/>
              </a:solidFill>
              <a:latin typeface="Lato"/>
              <a:ea typeface="Lato"/>
              <a:cs typeface="Lato"/>
              <a:sym typeface="Lato"/>
            </a:endParaRPr>
          </a:p>
          <a:p>
            <a:pPr marL="0" marR="0" lvl="0" indent="0" algn="ctr" rtl="0">
              <a:lnSpc>
                <a:spcPct val="100000"/>
              </a:lnSpc>
              <a:spcBef>
                <a:spcPts val="0"/>
              </a:spcBef>
              <a:spcAft>
                <a:spcPts val="0"/>
              </a:spcAft>
              <a:buClr>
                <a:srgbClr val="000000"/>
              </a:buClr>
              <a:buSzPts val="1400"/>
              <a:buFont typeface="Arial"/>
              <a:buNone/>
            </a:pPr>
            <a:endParaRPr b="1">
              <a:latin typeface="Lato"/>
              <a:ea typeface="Lato"/>
              <a:cs typeface="Lato"/>
              <a:sym typeface="Lato"/>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Lato"/>
                <a:ea typeface="Lato"/>
                <a:cs typeface="Lato"/>
                <a:sym typeface="Lato"/>
              </a:rPr>
              <a:t>Academic Advisor (UG) Graduate Advisor (Grad)</a:t>
            </a:r>
            <a:endParaRPr sz="1400" b="1" i="0" u="none" strike="noStrike" cap="none">
              <a:solidFill>
                <a:srgbClr val="000000"/>
              </a:solidFill>
              <a:latin typeface="Lato"/>
              <a:ea typeface="Lato"/>
              <a:cs typeface="Lato"/>
              <a:sym typeface="Lato"/>
            </a:endParaRPr>
          </a:p>
        </p:txBody>
      </p:sp>
      <p:sp>
        <p:nvSpPr>
          <p:cNvPr id="1666" name="Google Shape;1666;p80"/>
          <p:cNvSpPr/>
          <p:nvPr/>
        </p:nvSpPr>
        <p:spPr>
          <a:xfrm>
            <a:off x="9308725" y="5318375"/>
            <a:ext cx="579300" cy="313500"/>
          </a:xfrm>
          <a:prstGeom prst="leftArrow">
            <a:avLst>
              <a:gd name="adj1" fmla="val 50000"/>
              <a:gd name="adj2" fmla="val 50000"/>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7" name="Google Shape;1667;p80"/>
          <p:cNvSpPr txBox="1"/>
          <p:nvPr/>
        </p:nvSpPr>
        <p:spPr>
          <a:xfrm>
            <a:off x="9979950" y="2802925"/>
            <a:ext cx="2159400" cy="648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Lato"/>
                <a:ea typeface="Lato"/>
                <a:cs typeface="Lato"/>
                <a:sym typeface="Lato"/>
              </a:rPr>
              <a:t>To be completed by: Student</a:t>
            </a:r>
            <a:endParaRPr sz="1400" b="1" i="0" u="none" strike="noStrike" cap="none">
              <a:solidFill>
                <a:srgbClr val="000000"/>
              </a:solidFill>
              <a:latin typeface="Lato"/>
              <a:ea typeface="Lato"/>
              <a:cs typeface="Lato"/>
              <a:sym typeface="Lato"/>
            </a:endParaRPr>
          </a:p>
        </p:txBody>
      </p:sp>
      <p:sp>
        <p:nvSpPr>
          <p:cNvPr id="1668" name="Google Shape;1668;p80"/>
          <p:cNvSpPr/>
          <p:nvPr/>
        </p:nvSpPr>
        <p:spPr>
          <a:xfrm>
            <a:off x="9308725" y="2956175"/>
            <a:ext cx="579300" cy="313500"/>
          </a:xfrm>
          <a:prstGeom prst="leftArrow">
            <a:avLst>
              <a:gd name="adj1" fmla="val 50000"/>
              <a:gd name="adj2" fmla="val 50000"/>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669" name="Google Shape;1669;p80"/>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4846725" y="922875"/>
            <a:ext cx="4181549" cy="5273299"/>
          </a:xfrm>
          <a:prstGeom prst="rect">
            <a:avLst/>
          </a:prstGeom>
          <a:noFill/>
          <a:ln w="9525" cap="flat" cmpd="sng">
            <a:solidFill>
              <a:schemeClr val="dk2"/>
            </a:solidFill>
            <a:prstDash val="solid"/>
            <a:round/>
            <a:headEnd type="none" w="sm" len="sm"/>
            <a:tailEnd type="none" w="sm" len="sm"/>
          </a:ln>
        </p:spPr>
      </p:pic>
      <p:sp>
        <p:nvSpPr>
          <p:cNvPr id="1670" name="Google Shape;1670;p80"/>
          <p:cNvSpPr txBox="1"/>
          <p:nvPr/>
        </p:nvSpPr>
        <p:spPr>
          <a:xfrm>
            <a:off x="610387" y="4260905"/>
            <a:ext cx="3760500" cy="64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i="1">
                <a:latin typeface="Lato"/>
                <a:ea typeface="Lato"/>
                <a:cs typeface="Lato"/>
                <a:sym typeface="Lato"/>
              </a:rPr>
              <a:t>Available at the ISS Office or email us at </a:t>
            </a:r>
            <a:r>
              <a:rPr lang="en-US" i="1" u="sng">
                <a:solidFill>
                  <a:schemeClr val="hlink"/>
                </a:solidFill>
                <a:latin typeface="Lato"/>
                <a:ea typeface="Lato"/>
                <a:cs typeface="Lato"/>
                <a:sym typeface="Lato"/>
                <a:hlinkClick r:id="rId6"/>
              </a:rPr>
              <a:t>internationalstudents@ucr.edu</a:t>
            </a:r>
            <a:r>
              <a:rPr lang="en-US" i="1">
                <a:latin typeface="Lato"/>
                <a:ea typeface="Lato"/>
                <a:cs typeface="Lato"/>
                <a:sym typeface="Lato"/>
              </a:rPr>
              <a:t> </a:t>
            </a:r>
            <a:endParaRPr i="1">
              <a:latin typeface="Lato"/>
              <a:ea typeface="Lato"/>
              <a:cs typeface="Lato"/>
              <a:sym typeface="Lato"/>
            </a:endParaRPr>
          </a:p>
        </p:txBody>
      </p:sp>
      <p:pic>
        <p:nvPicPr>
          <p:cNvPr id="2" name="Recorded Sound">
            <a:hlinkClick r:id="" action="ppaction://media"/>
            <a:extLst>
              <a:ext uri="{FF2B5EF4-FFF2-40B4-BE49-F238E27FC236}">
                <a16:creationId xmlns:a16="http://schemas.microsoft.com/office/drawing/2014/main" id="{0453213B-8DEE-40F2-8D2F-DF368A5BE74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729036" y="720808"/>
            <a:ext cx="661228" cy="661228"/>
          </a:xfrm>
          <a:prstGeom prst="rect">
            <a:avLst/>
          </a:prstGeom>
        </p:spPr>
      </p:pic>
    </p:spTree>
    <p:extLst>
      <p:ext uri="{BB962C8B-B14F-4D97-AF65-F5344CB8AC3E}">
        <p14:creationId xmlns:p14="http://schemas.microsoft.com/office/powerpoint/2010/main" val="371809620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59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5"/>
        <p:cNvGrpSpPr/>
        <p:nvPr/>
      </p:nvGrpSpPr>
      <p:grpSpPr>
        <a:xfrm>
          <a:off x="0" y="0"/>
          <a:ext cx="0" cy="0"/>
          <a:chOff x="0" y="0"/>
          <a:chExt cx="0" cy="0"/>
        </a:xfrm>
      </p:grpSpPr>
      <p:sp>
        <p:nvSpPr>
          <p:cNvPr id="1676" name="Google Shape;1676;p81"/>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14</a:t>
            </a:fld>
            <a:endParaRPr sz="1000" b="0" i="0" u="none" strike="noStrike" cap="none">
              <a:solidFill>
                <a:srgbClr val="6A6E79"/>
              </a:solidFill>
              <a:latin typeface="Lato"/>
              <a:ea typeface="Lato"/>
              <a:cs typeface="Lato"/>
              <a:sym typeface="Lato"/>
            </a:endParaRPr>
          </a:p>
        </p:txBody>
      </p:sp>
      <p:sp>
        <p:nvSpPr>
          <p:cNvPr id="1677" name="Google Shape;1677;p81"/>
          <p:cNvSpPr txBox="1">
            <a:spLocks noGrp="1"/>
          </p:cNvSpPr>
          <p:nvPr>
            <p:ph type="title"/>
          </p:nvPr>
        </p:nvSpPr>
        <p:spPr>
          <a:xfrm>
            <a:off x="523225" y="294525"/>
            <a:ext cx="7358700" cy="1073700"/>
          </a:xfrm>
          <a:prstGeom prst="rect">
            <a:avLst/>
          </a:prstGeom>
          <a:noFill/>
          <a:ln>
            <a:noFill/>
          </a:ln>
        </p:spPr>
        <p:txBody>
          <a:bodyPr spcFirstLastPara="1" wrap="square" lIns="0" tIns="0" rIns="0" bIns="91425" anchor="t" anchorCtr="0">
            <a:noAutofit/>
          </a:bodyPr>
          <a:lstStyle/>
          <a:p>
            <a:pPr marL="0" lvl="0" indent="0" algn="l" rtl="0">
              <a:lnSpc>
                <a:spcPct val="80000"/>
              </a:lnSpc>
              <a:spcBef>
                <a:spcPts val="0"/>
              </a:spcBef>
              <a:spcAft>
                <a:spcPts val="0"/>
              </a:spcAft>
              <a:buClr>
                <a:schemeClr val="dk1"/>
              </a:buClr>
              <a:buSzPts val="4400"/>
              <a:buFont typeface="Montserrat"/>
              <a:buNone/>
            </a:pPr>
            <a:r>
              <a:rPr lang="en-US"/>
              <a:t>OPT Request Form</a:t>
            </a:r>
            <a:endParaRPr/>
          </a:p>
          <a:p>
            <a:pPr marL="0" lvl="0" indent="0" algn="l" rtl="0">
              <a:lnSpc>
                <a:spcPct val="80000"/>
              </a:lnSpc>
              <a:spcBef>
                <a:spcPts val="0"/>
              </a:spcBef>
              <a:spcAft>
                <a:spcPts val="0"/>
              </a:spcAft>
              <a:buClr>
                <a:schemeClr val="dk1"/>
              </a:buClr>
              <a:buSzPts val="4400"/>
              <a:buFont typeface="Montserrat"/>
              <a:buNone/>
            </a:pPr>
            <a:endParaRPr/>
          </a:p>
        </p:txBody>
      </p:sp>
      <p:pic>
        <p:nvPicPr>
          <p:cNvPr id="1678" name="Google Shape;1678;p81"/>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2543850" y="1644343"/>
            <a:ext cx="6510303" cy="4709770"/>
          </a:xfrm>
          <a:prstGeom prst="rect">
            <a:avLst/>
          </a:prstGeom>
          <a:noFill/>
          <a:ln>
            <a:noFill/>
          </a:ln>
        </p:spPr>
      </p:pic>
      <p:sp>
        <p:nvSpPr>
          <p:cNvPr id="1679" name="Google Shape;1679;p81"/>
          <p:cNvSpPr txBox="1"/>
          <p:nvPr/>
        </p:nvSpPr>
        <p:spPr>
          <a:xfrm>
            <a:off x="182600" y="996050"/>
            <a:ext cx="2159400" cy="648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Lato"/>
                <a:ea typeface="Lato"/>
                <a:cs typeface="Lato"/>
                <a:sym typeface="Lato"/>
              </a:rPr>
              <a:t>To be completed by: Student</a:t>
            </a:r>
            <a:endParaRPr sz="1400" b="1" i="0" u="none" strike="noStrike" cap="none">
              <a:solidFill>
                <a:srgbClr val="000000"/>
              </a:solidFill>
              <a:latin typeface="Lato"/>
              <a:ea typeface="Lato"/>
              <a:cs typeface="Lato"/>
              <a:sym typeface="Lato"/>
            </a:endParaRPr>
          </a:p>
        </p:txBody>
      </p:sp>
      <p:sp>
        <p:nvSpPr>
          <p:cNvPr id="1680" name="Google Shape;1680;p81"/>
          <p:cNvSpPr/>
          <p:nvPr/>
        </p:nvSpPr>
        <p:spPr>
          <a:xfrm>
            <a:off x="2652550" y="3869700"/>
            <a:ext cx="5313600" cy="8898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81"/>
          <p:cNvSpPr/>
          <p:nvPr/>
        </p:nvSpPr>
        <p:spPr>
          <a:xfrm>
            <a:off x="8141300" y="4005450"/>
            <a:ext cx="1192200" cy="438600"/>
          </a:xfrm>
          <a:prstGeom prst="leftArrow">
            <a:avLst>
              <a:gd name="adj1" fmla="val 50000"/>
              <a:gd name="adj2" fmla="val 50000"/>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2" name="Google Shape;1682;p81"/>
          <p:cNvSpPr txBox="1"/>
          <p:nvPr/>
        </p:nvSpPr>
        <p:spPr>
          <a:xfrm>
            <a:off x="276325" y="2156575"/>
            <a:ext cx="2159400" cy="648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b="1">
                <a:latin typeface="Lato"/>
                <a:ea typeface="Lato"/>
                <a:cs typeface="Lato"/>
                <a:sym typeface="Lato"/>
              </a:rPr>
              <a:t>Section 1.</a:t>
            </a:r>
            <a:endParaRPr b="1">
              <a:latin typeface="Lato"/>
              <a:ea typeface="Lato"/>
              <a:cs typeface="Lato"/>
              <a:sym typeface="Lato"/>
            </a:endParaRPr>
          </a:p>
          <a:p>
            <a:pPr marL="0" marR="0" lvl="0" indent="0" algn="ctr" rtl="0">
              <a:lnSpc>
                <a:spcPct val="100000"/>
              </a:lnSpc>
              <a:spcBef>
                <a:spcPts val="0"/>
              </a:spcBef>
              <a:spcAft>
                <a:spcPts val="0"/>
              </a:spcAft>
              <a:buClr>
                <a:srgbClr val="000000"/>
              </a:buClr>
              <a:buSzPts val="1400"/>
              <a:buFont typeface="Arial"/>
              <a:buNone/>
            </a:pPr>
            <a:r>
              <a:rPr lang="en-US">
                <a:latin typeface="Lato"/>
                <a:ea typeface="Lato"/>
                <a:cs typeface="Lato"/>
                <a:sym typeface="Lato"/>
              </a:rPr>
              <a:t>Basic Student Information </a:t>
            </a:r>
            <a:endParaRPr sz="1400" i="0" u="none" strike="noStrike" cap="none">
              <a:solidFill>
                <a:srgbClr val="000000"/>
              </a:solidFill>
              <a:latin typeface="Lato"/>
              <a:ea typeface="Lato"/>
              <a:cs typeface="Lato"/>
              <a:sym typeface="Lato"/>
            </a:endParaRPr>
          </a:p>
        </p:txBody>
      </p:sp>
      <p:sp>
        <p:nvSpPr>
          <p:cNvPr id="1683" name="Google Shape;1683;p81"/>
          <p:cNvSpPr txBox="1"/>
          <p:nvPr/>
        </p:nvSpPr>
        <p:spPr>
          <a:xfrm>
            <a:off x="276325" y="3832975"/>
            <a:ext cx="2159400" cy="648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b="1">
                <a:latin typeface="Lato"/>
                <a:ea typeface="Lato"/>
                <a:cs typeface="Lato"/>
                <a:sym typeface="Lato"/>
              </a:rPr>
              <a:t>Section 2.</a:t>
            </a:r>
            <a:endParaRPr b="1">
              <a:latin typeface="Lato"/>
              <a:ea typeface="Lato"/>
              <a:cs typeface="Lato"/>
              <a:sym typeface="Lato"/>
            </a:endParaRPr>
          </a:p>
          <a:p>
            <a:pPr marL="0" marR="0" lvl="0" indent="0" algn="ctr" rtl="0">
              <a:lnSpc>
                <a:spcPct val="100000"/>
              </a:lnSpc>
              <a:spcBef>
                <a:spcPts val="0"/>
              </a:spcBef>
              <a:spcAft>
                <a:spcPts val="0"/>
              </a:spcAft>
              <a:buClr>
                <a:srgbClr val="000000"/>
              </a:buClr>
              <a:buSzPts val="1400"/>
              <a:buFont typeface="Arial"/>
              <a:buNone/>
            </a:pPr>
            <a:r>
              <a:rPr lang="en-US">
                <a:latin typeface="Lato"/>
                <a:ea typeface="Lato"/>
                <a:cs typeface="Lato"/>
                <a:sym typeface="Lato"/>
              </a:rPr>
              <a:t>OPT Information</a:t>
            </a:r>
            <a:endParaRPr sz="1400" i="0" u="none" strike="noStrike" cap="none">
              <a:solidFill>
                <a:srgbClr val="000000"/>
              </a:solidFill>
              <a:latin typeface="Lato"/>
              <a:ea typeface="Lato"/>
              <a:cs typeface="Lato"/>
              <a:sym typeface="Lato"/>
            </a:endParaRPr>
          </a:p>
        </p:txBody>
      </p:sp>
      <p:sp>
        <p:nvSpPr>
          <p:cNvPr id="1684" name="Google Shape;1684;p81"/>
          <p:cNvSpPr txBox="1"/>
          <p:nvPr/>
        </p:nvSpPr>
        <p:spPr>
          <a:xfrm>
            <a:off x="9409825" y="3985375"/>
            <a:ext cx="2585400" cy="1965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b="1" u="sng">
                <a:latin typeface="Lato"/>
                <a:ea typeface="Lato"/>
                <a:cs typeface="Lato"/>
                <a:sym typeface="Lato"/>
              </a:rPr>
              <a:t>OPT Request Dates</a:t>
            </a:r>
            <a:endParaRPr b="1" u="sng">
              <a:latin typeface="Lato"/>
              <a:ea typeface="Lato"/>
              <a:cs typeface="Lato"/>
              <a:sym typeface="Lato"/>
            </a:endParaRPr>
          </a:p>
          <a:p>
            <a:pPr marL="457200" marR="0" lvl="0" indent="-317500" algn="l" rtl="0">
              <a:lnSpc>
                <a:spcPct val="100000"/>
              </a:lnSpc>
              <a:spcBef>
                <a:spcPts val="0"/>
              </a:spcBef>
              <a:spcAft>
                <a:spcPts val="0"/>
              </a:spcAft>
              <a:buSzPts val="1400"/>
              <a:buFont typeface="Lato"/>
              <a:buChar char="●"/>
            </a:pPr>
            <a:r>
              <a:rPr lang="en-US">
                <a:latin typeface="Lato"/>
                <a:ea typeface="Lato"/>
                <a:cs typeface="Lato"/>
                <a:sym typeface="Lato"/>
              </a:rPr>
              <a:t>Dates that you are requesting to start your OPT </a:t>
            </a:r>
            <a:endParaRPr>
              <a:latin typeface="Lato"/>
              <a:ea typeface="Lato"/>
              <a:cs typeface="Lato"/>
              <a:sym typeface="Lato"/>
            </a:endParaRPr>
          </a:p>
          <a:p>
            <a:pPr marL="457200" marR="0" lvl="0" indent="-317500" algn="l" rtl="0">
              <a:lnSpc>
                <a:spcPct val="100000"/>
              </a:lnSpc>
              <a:spcBef>
                <a:spcPts val="0"/>
              </a:spcBef>
              <a:spcAft>
                <a:spcPts val="0"/>
              </a:spcAft>
              <a:buSzPts val="1400"/>
              <a:buFont typeface="Lato"/>
              <a:buChar char="●"/>
            </a:pPr>
            <a:r>
              <a:rPr lang="en-US">
                <a:latin typeface="Lato"/>
                <a:ea typeface="Lato"/>
                <a:cs typeface="Lato"/>
                <a:sym typeface="Lato"/>
              </a:rPr>
              <a:t>Cannot issue OPT I-20 without these dates</a:t>
            </a:r>
            <a:endParaRPr>
              <a:latin typeface="Lato"/>
              <a:ea typeface="Lato"/>
              <a:cs typeface="Lato"/>
              <a:sym typeface="Lato"/>
            </a:endParaRPr>
          </a:p>
          <a:p>
            <a:pPr marL="0" marR="0" lvl="0" indent="0" algn="l" rtl="0">
              <a:lnSpc>
                <a:spcPct val="100000"/>
              </a:lnSpc>
              <a:spcBef>
                <a:spcPts val="0"/>
              </a:spcBef>
              <a:spcAft>
                <a:spcPts val="0"/>
              </a:spcAft>
              <a:buNone/>
            </a:pPr>
            <a:endParaRPr>
              <a:latin typeface="Lato"/>
              <a:ea typeface="Lato"/>
              <a:cs typeface="Lato"/>
              <a:sym typeface="Lato"/>
            </a:endParaRPr>
          </a:p>
          <a:p>
            <a:pPr marL="457200" marR="0" lvl="0" indent="0" algn="l" rtl="0">
              <a:lnSpc>
                <a:spcPct val="100000"/>
              </a:lnSpc>
              <a:spcBef>
                <a:spcPts val="0"/>
              </a:spcBef>
              <a:spcAft>
                <a:spcPts val="0"/>
              </a:spcAft>
              <a:buNone/>
            </a:pPr>
            <a:endParaRPr>
              <a:latin typeface="Lato"/>
              <a:ea typeface="Lato"/>
              <a:cs typeface="Lato"/>
              <a:sym typeface="Lato"/>
            </a:endParaRPr>
          </a:p>
          <a:p>
            <a:pPr marL="0" marR="0" lvl="0" indent="0" algn="ctr" rtl="0">
              <a:lnSpc>
                <a:spcPct val="100000"/>
              </a:lnSpc>
              <a:spcBef>
                <a:spcPts val="0"/>
              </a:spcBef>
              <a:spcAft>
                <a:spcPts val="0"/>
              </a:spcAft>
              <a:buClr>
                <a:srgbClr val="000000"/>
              </a:buClr>
              <a:buSzPts val="1400"/>
              <a:buFont typeface="Arial"/>
              <a:buNone/>
            </a:pPr>
            <a:endParaRPr>
              <a:latin typeface="Lato"/>
              <a:ea typeface="Lato"/>
              <a:cs typeface="Lato"/>
              <a:sym typeface="Lato"/>
            </a:endParaRPr>
          </a:p>
        </p:txBody>
      </p:sp>
      <p:pic>
        <p:nvPicPr>
          <p:cNvPr id="2" name="Recorded Sound">
            <a:hlinkClick r:id="" action="ppaction://media"/>
            <a:extLst>
              <a:ext uri="{FF2B5EF4-FFF2-40B4-BE49-F238E27FC236}">
                <a16:creationId xmlns:a16="http://schemas.microsoft.com/office/drawing/2014/main" id="{33AE8EA1-BA6C-4125-A1B7-E2ED0809405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02525" y="831375"/>
            <a:ext cx="750201" cy="750201"/>
          </a:xfrm>
          <a:prstGeom prst="rect">
            <a:avLst/>
          </a:prstGeom>
        </p:spPr>
      </p:pic>
    </p:spTree>
    <p:extLst>
      <p:ext uri="{BB962C8B-B14F-4D97-AF65-F5344CB8AC3E}">
        <p14:creationId xmlns:p14="http://schemas.microsoft.com/office/powerpoint/2010/main" val="401945314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698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88"/>
        <p:cNvGrpSpPr/>
        <p:nvPr/>
      </p:nvGrpSpPr>
      <p:grpSpPr>
        <a:xfrm>
          <a:off x="0" y="0"/>
          <a:ext cx="0" cy="0"/>
          <a:chOff x="0" y="0"/>
          <a:chExt cx="0" cy="0"/>
        </a:xfrm>
      </p:grpSpPr>
      <p:sp>
        <p:nvSpPr>
          <p:cNvPr id="1689" name="Google Shape;1689;p82"/>
          <p:cNvSpPr/>
          <p:nvPr/>
        </p:nvSpPr>
        <p:spPr>
          <a:xfrm>
            <a:off x="864450" y="387700"/>
            <a:ext cx="8700600" cy="769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en-US" sz="4400" b="1">
                <a:solidFill>
                  <a:schemeClr val="dk1"/>
                </a:solidFill>
                <a:latin typeface="Montserrat"/>
                <a:ea typeface="Montserrat"/>
                <a:cs typeface="Montserrat"/>
                <a:sym typeface="Montserrat"/>
              </a:rPr>
              <a:t>Selecting OPT Dates</a:t>
            </a:r>
            <a:endParaRPr sz="4400" b="1" i="0" u="none" strike="noStrike" cap="none">
              <a:solidFill>
                <a:schemeClr val="dk1"/>
              </a:solidFill>
              <a:latin typeface="Montserrat"/>
              <a:ea typeface="Montserrat"/>
              <a:cs typeface="Montserrat"/>
              <a:sym typeface="Montserrat"/>
            </a:endParaRPr>
          </a:p>
        </p:txBody>
      </p:sp>
      <p:cxnSp>
        <p:nvCxnSpPr>
          <p:cNvPr id="1690" name="Google Shape;1690;p82"/>
          <p:cNvCxnSpPr/>
          <p:nvPr/>
        </p:nvCxnSpPr>
        <p:spPr>
          <a:xfrm>
            <a:off x="2489350" y="3306975"/>
            <a:ext cx="7277400" cy="25200"/>
          </a:xfrm>
          <a:prstGeom prst="straightConnector1">
            <a:avLst/>
          </a:prstGeom>
          <a:noFill/>
          <a:ln w="28575" cap="flat" cmpd="sng">
            <a:solidFill>
              <a:schemeClr val="dk2"/>
            </a:solidFill>
            <a:prstDash val="solid"/>
            <a:round/>
            <a:headEnd type="none" w="med" len="med"/>
            <a:tailEnd type="triangle" w="med" len="med"/>
          </a:ln>
        </p:spPr>
      </p:cxnSp>
      <p:cxnSp>
        <p:nvCxnSpPr>
          <p:cNvPr id="1691" name="Google Shape;1691;p82"/>
          <p:cNvCxnSpPr/>
          <p:nvPr/>
        </p:nvCxnSpPr>
        <p:spPr>
          <a:xfrm flipH="1">
            <a:off x="2710025" y="3042425"/>
            <a:ext cx="8400" cy="550800"/>
          </a:xfrm>
          <a:prstGeom prst="straightConnector1">
            <a:avLst/>
          </a:prstGeom>
          <a:noFill/>
          <a:ln w="28575" cap="flat" cmpd="sng">
            <a:solidFill>
              <a:schemeClr val="dk2"/>
            </a:solidFill>
            <a:prstDash val="solid"/>
            <a:round/>
            <a:headEnd type="none" w="med" len="med"/>
            <a:tailEnd type="none" w="med" len="med"/>
          </a:ln>
        </p:spPr>
      </p:cxnSp>
      <p:sp>
        <p:nvSpPr>
          <p:cNvPr id="1692" name="Google Shape;1692;p82"/>
          <p:cNvSpPr/>
          <p:nvPr/>
        </p:nvSpPr>
        <p:spPr>
          <a:xfrm>
            <a:off x="2266025" y="2910524"/>
            <a:ext cx="357900" cy="359100"/>
          </a:xfrm>
          <a:prstGeom prst="star5">
            <a:avLst>
              <a:gd name="adj" fmla="val 19098"/>
              <a:gd name="hf" fmla="val 105146"/>
              <a:gd name="vf" fmla="val 110557"/>
            </a:avLst>
          </a:prstGeom>
          <a:solidFill>
            <a:srgbClr val="FFD966"/>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693" name="Google Shape;1693;p82"/>
          <p:cNvCxnSpPr/>
          <p:nvPr/>
        </p:nvCxnSpPr>
        <p:spPr>
          <a:xfrm flipH="1">
            <a:off x="8425025" y="3042425"/>
            <a:ext cx="8400" cy="550800"/>
          </a:xfrm>
          <a:prstGeom prst="straightConnector1">
            <a:avLst/>
          </a:prstGeom>
          <a:noFill/>
          <a:ln w="28575" cap="flat" cmpd="sng">
            <a:solidFill>
              <a:schemeClr val="dk2"/>
            </a:solidFill>
            <a:prstDash val="solid"/>
            <a:round/>
            <a:headEnd type="none" w="med" len="med"/>
            <a:tailEnd type="none" w="med" len="med"/>
          </a:ln>
        </p:spPr>
      </p:cxnSp>
      <p:sp>
        <p:nvSpPr>
          <p:cNvPr id="1694" name="Google Shape;1694;p82"/>
          <p:cNvSpPr txBox="1"/>
          <p:nvPr/>
        </p:nvSpPr>
        <p:spPr>
          <a:xfrm>
            <a:off x="1942625" y="2484150"/>
            <a:ext cx="1004700" cy="271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100" b="1" i="0" u="none" strike="noStrike" cap="none">
                <a:solidFill>
                  <a:srgbClr val="000000"/>
                </a:solidFill>
                <a:latin typeface="Roboto"/>
                <a:ea typeface="Roboto"/>
                <a:cs typeface="Roboto"/>
                <a:sym typeface="Roboto"/>
              </a:rPr>
              <a:t>Completion </a:t>
            </a:r>
            <a:endParaRPr sz="1100" b="1" i="0" u="none" strike="noStrike" cap="none">
              <a:solidFill>
                <a:srgbClr val="000000"/>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400"/>
              <a:buFont typeface="Arial"/>
              <a:buNone/>
            </a:pPr>
            <a:r>
              <a:rPr lang="en-US" sz="1100" b="1" i="0" u="none" strike="noStrike" cap="none">
                <a:solidFill>
                  <a:srgbClr val="000000"/>
                </a:solidFill>
                <a:latin typeface="Roboto"/>
                <a:ea typeface="Roboto"/>
                <a:cs typeface="Roboto"/>
                <a:sym typeface="Roboto"/>
              </a:rPr>
              <a:t>Date</a:t>
            </a:r>
            <a:endParaRPr sz="1100" b="1" i="0" u="none" strike="noStrike" cap="none">
              <a:solidFill>
                <a:srgbClr val="000000"/>
              </a:solidFill>
              <a:latin typeface="Roboto"/>
              <a:ea typeface="Roboto"/>
              <a:cs typeface="Roboto"/>
              <a:sym typeface="Roboto"/>
            </a:endParaRPr>
          </a:p>
        </p:txBody>
      </p:sp>
      <p:sp>
        <p:nvSpPr>
          <p:cNvPr id="1695" name="Google Shape;1695;p82"/>
          <p:cNvSpPr txBox="1"/>
          <p:nvPr/>
        </p:nvSpPr>
        <p:spPr>
          <a:xfrm>
            <a:off x="2218875" y="3652000"/>
            <a:ext cx="1004700" cy="319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100" b="1">
                <a:solidFill>
                  <a:srgbClr val="0000FF"/>
                </a:solidFill>
                <a:highlight>
                  <a:srgbClr val="FFFF00"/>
                </a:highlight>
                <a:latin typeface="Roboto"/>
                <a:ea typeface="Roboto"/>
                <a:cs typeface="Roboto"/>
                <a:sym typeface="Roboto"/>
              </a:rPr>
              <a:t>Earliest OPT Start Date</a:t>
            </a:r>
            <a:endParaRPr sz="1100" b="1">
              <a:solidFill>
                <a:srgbClr val="0000FF"/>
              </a:solidFill>
              <a:highlight>
                <a:srgbClr val="FFFF00"/>
              </a:highlight>
              <a:latin typeface="Roboto"/>
              <a:ea typeface="Roboto"/>
              <a:cs typeface="Roboto"/>
              <a:sym typeface="Roboto"/>
            </a:endParaRPr>
          </a:p>
          <a:p>
            <a:pPr marL="0" marR="0" lvl="0" indent="0" algn="ctr" rtl="0">
              <a:lnSpc>
                <a:spcPct val="100000"/>
              </a:lnSpc>
              <a:spcBef>
                <a:spcPts val="0"/>
              </a:spcBef>
              <a:spcAft>
                <a:spcPts val="0"/>
              </a:spcAft>
              <a:buClr>
                <a:srgbClr val="000000"/>
              </a:buClr>
              <a:buSzPts val="1400"/>
              <a:buFont typeface="Arial"/>
              <a:buNone/>
            </a:pPr>
            <a:r>
              <a:rPr lang="en-US" sz="1100">
                <a:latin typeface="Roboto"/>
                <a:ea typeface="Roboto"/>
                <a:cs typeface="Roboto"/>
                <a:sym typeface="Roboto"/>
              </a:rPr>
              <a:t>The day after completion date</a:t>
            </a:r>
            <a:endParaRPr sz="1100">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endParaRPr sz="1100" b="1">
              <a:solidFill>
                <a:srgbClr val="0000FF"/>
              </a:solidFill>
              <a:latin typeface="Roboto"/>
              <a:ea typeface="Roboto"/>
              <a:cs typeface="Roboto"/>
              <a:sym typeface="Roboto"/>
            </a:endParaRPr>
          </a:p>
        </p:txBody>
      </p:sp>
      <p:sp>
        <p:nvSpPr>
          <p:cNvPr id="1696" name="Google Shape;1696;p82"/>
          <p:cNvSpPr txBox="1"/>
          <p:nvPr/>
        </p:nvSpPr>
        <p:spPr>
          <a:xfrm>
            <a:off x="7926875" y="3652000"/>
            <a:ext cx="1004700" cy="319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100" b="1">
                <a:solidFill>
                  <a:srgbClr val="0000FF"/>
                </a:solidFill>
                <a:highlight>
                  <a:srgbClr val="FFFF00"/>
                </a:highlight>
                <a:latin typeface="Roboto"/>
                <a:ea typeface="Roboto"/>
                <a:cs typeface="Roboto"/>
                <a:sym typeface="Roboto"/>
              </a:rPr>
              <a:t>Latest OPT Start Date</a:t>
            </a:r>
            <a:endParaRPr sz="1100" b="1">
              <a:solidFill>
                <a:srgbClr val="0000FF"/>
              </a:solidFill>
              <a:highlight>
                <a:srgbClr val="FFFF00"/>
              </a:highlight>
              <a:latin typeface="Roboto"/>
              <a:ea typeface="Roboto"/>
              <a:cs typeface="Roboto"/>
              <a:sym typeface="Roboto"/>
            </a:endParaRPr>
          </a:p>
          <a:p>
            <a:pPr marL="0" lvl="0" indent="0" algn="ctr" rtl="0">
              <a:spcBef>
                <a:spcPts val="0"/>
              </a:spcBef>
              <a:spcAft>
                <a:spcPts val="0"/>
              </a:spcAft>
              <a:buClr>
                <a:srgbClr val="000000"/>
              </a:buClr>
              <a:buSzPts val="1400"/>
              <a:buFont typeface="Arial"/>
              <a:buNone/>
            </a:pPr>
            <a:r>
              <a:rPr lang="en-US" sz="1100">
                <a:latin typeface="Roboto"/>
                <a:ea typeface="Roboto"/>
                <a:cs typeface="Roboto"/>
                <a:sym typeface="Roboto"/>
              </a:rPr>
              <a:t>60 days after completion date</a:t>
            </a:r>
            <a:endParaRPr sz="1100" b="1">
              <a:solidFill>
                <a:srgbClr val="0000FF"/>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400"/>
              <a:buFont typeface="Arial"/>
              <a:buNone/>
            </a:pPr>
            <a:endParaRPr sz="1100" b="1">
              <a:solidFill>
                <a:srgbClr val="0000FF"/>
              </a:solidFill>
              <a:latin typeface="Roboto"/>
              <a:ea typeface="Roboto"/>
              <a:cs typeface="Roboto"/>
              <a:sym typeface="Roboto"/>
            </a:endParaRPr>
          </a:p>
        </p:txBody>
      </p:sp>
      <p:sp>
        <p:nvSpPr>
          <p:cNvPr id="1697" name="Google Shape;1697;p82"/>
          <p:cNvSpPr txBox="1"/>
          <p:nvPr/>
        </p:nvSpPr>
        <p:spPr>
          <a:xfrm>
            <a:off x="5126900" y="2835750"/>
            <a:ext cx="1004700" cy="395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latin typeface="Lato"/>
                <a:ea typeface="Lato"/>
                <a:cs typeface="Lato"/>
                <a:sym typeface="Lato"/>
              </a:rPr>
              <a:t>60 days</a:t>
            </a:r>
            <a:endParaRPr>
              <a:latin typeface="Lato"/>
              <a:ea typeface="Lato"/>
              <a:cs typeface="Lato"/>
              <a:sym typeface="Lato"/>
            </a:endParaRPr>
          </a:p>
        </p:txBody>
      </p:sp>
      <p:cxnSp>
        <p:nvCxnSpPr>
          <p:cNvPr id="1698" name="Google Shape;1698;p82"/>
          <p:cNvCxnSpPr/>
          <p:nvPr/>
        </p:nvCxnSpPr>
        <p:spPr>
          <a:xfrm>
            <a:off x="6319450" y="3079800"/>
            <a:ext cx="1758600" cy="8400"/>
          </a:xfrm>
          <a:prstGeom prst="straightConnector1">
            <a:avLst/>
          </a:prstGeom>
          <a:noFill/>
          <a:ln w="9525" cap="flat" cmpd="sng">
            <a:solidFill>
              <a:schemeClr val="dk2"/>
            </a:solidFill>
            <a:prstDash val="solid"/>
            <a:round/>
            <a:headEnd type="none" w="med" len="med"/>
            <a:tailEnd type="none" w="med" len="med"/>
          </a:ln>
        </p:spPr>
      </p:cxnSp>
      <p:cxnSp>
        <p:nvCxnSpPr>
          <p:cNvPr id="1699" name="Google Shape;1699;p82"/>
          <p:cNvCxnSpPr/>
          <p:nvPr/>
        </p:nvCxnSpPr>
        <p:spPr>
          <a:xfrm>
            <a:off x="3195250" y="3079800"/>
            <a:ext cx="1758600" cy="8400"/>
          </a:xfrm>
          <a:prstGeom prst="straightConnector1">
            <a:avLst/>
          </a:prstGeom>
          <a:noFill/>
          <a:ln w="9525" cap="flat" cmpd="sng">
            <a:solidFill>
              <a:schemeClr val="dk2"/>
            </a:solidFill>
            <a:prstDash val="solid"/>
            <a:round/>
            <a:headEnd type="none" w="med" len="med"/>
            <a:tailEnd type="none" w="med" len="med"/>
          </a:ln>
        </p:spPr>
      </p:cxnSp>
      <p:sp>
        <p:nvSpPr>
          <p:cNvPr id="1700" name="Google Shape;1700;p82"/>
          <p:cNvSpPr txBox="1"/>
          <p:nvPr/>
        </p:nvSpPr>
        <p:spPr>
          <a:xfrm>
            <a:off x="908800" y="1430500"/>
            <a:ext cx="4341900" cy="55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u="sng">
                <a:solidFill>
                  <a:srgbClr val="FF0000"/>
                </a:solidFill>
                <a:latin typeface="Lato"/>
                <a:ea typeface="Lato"/>
                <a:cs typeface="Lato"/>
                <a:sym typeface="Lato"/>
              </a:rPr>
              <a:t>Selecting an OPT Start Date</a:t>
            </a:r>
            <a:endParaRPr sz="1800" b="1" u="sng">
              <a:solidFill>
                <a:srgbClr val="FF0000"/>
              </a:solidFill>
              <a:latin typeface="Lato"/>
              <a:ea typeface="Lato"/>
              <a:cs typeface="Lato"/>
              <a:sym typeface="Lato"/>
            </a:endParaRPr>
          </a:p>
        </p:txBody>
      </p:sp>
      <p:sp>
        <p:nvSpPr>
          <p:cNvPr id="1701" name="Google Shape;1701;p82"/>
          <p:cNvSpPr txBox="1"/>
          <p:nvPr/>
        </p:nvSpPr>
        <p:spPr>
          <a:xfrm>
            <a:off x="3429950" y="3933175"/>
            <a:ext cx="4398600" cy="60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i="1">
                <a:latin typeface="Lato"/>
                <a:ea typeface="Lato"/>
                <a:cs typeface="Lato"/>
                <a:sym typeface="Lato"/>
              </a:rPr>
              <a:t>OPT start date must be within your 60-day grace period. </a:t>
            </a:r>
            <a:endParaRPr b="1" i="1">
              <a:latin typeface="Lato"/>
              <a:ea typeface="Lato"/>
              <a:cs typeface="Lato"/>
              <a:sym typeface="Lato"/>
            </a:endParaRPr>
          </a:p>
        </p:txBody>
      </p:sp>
      <p:sp>
        <p:nvSpPr>
          <p:cNvPr id="1702" name="Google Shape;1702;p82"/>
          <p:cNvSpPr txBox="1"/>
          <p:nvPr/>
        </p:nvSpPr>
        <p:spPr>
          <a:xfrm>
            <a:off x="3309325" y="5090900"/>
            <a:ext cx="4437900" cy="900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b="1">
                <a:latin typeface="Roboto"/>
                <a:ea typeface="Roboto"/>
                <a:cs typeface="Roboto"/>
                <a:sym typeface="Roboto"/>
              </a:rPr>
              <a:t>Useful Resource to calculate your OPT dates: </a:t>
            </a:r>
            <a:endParaRPr b="1">
              <a:latin typeface="Roboto"/>
              <a:ea typeface="Roboto"/>
              <a:cs typeface="Roboto"/>
              <a:sym typeface="Roboto"/>
            </a:endParaRPr>
          </a:p>
          <a:p>
            <a:pPr marL="0" lvl="0" indent="0" algn="ctr" rtl="0">
              <a:spcBef>
                <a:spcPts val="0"/>
              </a:spcBef>
              <a:spcAft>
                <a:spcPts val="0"/>
              </a:spcAft>
              <a:buNone/>
            </a:pPr>
            <a:endParaRPr>
              <a:latin typeface="Roboto"/>
              <a:ea typeface="Roboto"/>
              <a:cs typeface="Roboto"/>
              <a:sym typeface="Roboto"/>
            </a:endParaRPr>
          </a:p>
          <a:p>
            <a:pPr marL="0" lvl="0" indent="0" algn="ctr" rtl="0">
              <a:spcBef>
                <a:spcPts val="0"/>
              </a:spcBef>
              <a:spcAft>
                <a:spcPts val="0"/>
              </a:spcAft>
              <a:buNone/>
            </a:pPr>
            <a:r>
              <a:rPr lang="en-US" sz="1100" u="sng">
                <a:solidFill>
                  <a:schemeClr val="hlink"/>
                </a:solidFill>
                <a:latin typeface="Roboto"/>
                <a:ea typeface="Roboto"/>
                <a:cs typeface="Roboto"/>
                <a:sym typeface="Roboto"/>
                <a:hlinkClick r:id="rId5"/>
              </a:rPr>
              <a:t>https://www.timeanddate.com/</a:t>
            </a:r>
            <a:endParaRPr>
              <a:latin typeface="Roboto"/>
              <a:ea typeface="Roboto"/>
              <a:cs typeface="Roboto"/>
              <a:sym typeface="Roboto"/>
            </a:endParaRPr>
          </a:p>
        </p:txBody>
      </p:sp>
      <p:pic>
        <p:nvPicPr>
          <p:cNvPr id="2" name="Recorded Sound">
            <a:hlinkClick r:id="" action="ppaction://media"/>
            <a:extLst>
              <a:ext uri="{FF2B5EF4-FFF2-40B4-BE49-F238E27FC236}">
                <a16:creationId xmlns:a16="http://schemas.microsoft.com/office/drawing/2014/main" id="{40DDD4A7-8913-4405-A277-7A47E1C195A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57051" y="610816"/>
            <a:ext cx="819684" cy="819684"/>
          </a:xfrm>
          <a:prstGeom prst="rect">
            <a:avLst/>
          </a:prstGeom>
        </p:spPr>
      </p:pic>
    </p:spTree>
    <p:extLst>
      <p:ext uri="{BB962C8B-B14F-4D97-AF65-F5344CB8AC3E}">
        <p14:creationId xmlns:p14="http://schemas.microsoft.com/office/powerpoint/2010/main" val="4056613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02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06"/>
        <p:cNvGrpSpPr/>
        <p:nvPr/>
      </p:nvGrpSpPr>
      <p:grpSpPr>
        <a:xfrm>
          <a:off x="0" y="0"/>
          <a:ext cx="0" cy="0"/>
          <a:chOff x="0" y="0"/>
          <a:chExt cx="0" cy="0"/>
        </a:xfrm>
      </p:grpSpPr>
      <p:sp>
        <p:nvSpPr>
          <p:cNvPr id="1707" name="Google Shape;1707;p83"/>
          <p:cNvSpPr/>
          <p:nvPr/>
        </p:nvSpPr>
        <p:spPr>
          <a:xfrm>
            <a:off x="864450" y="387700"/>
            <a:ext cx="8700600" cy="769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en-US" sz="4400" b="1">
                <a:solidFill>
                  <a:schemeClr val="dk1"/>
                </a:solidFill>
                <a:latin typeface="Montserrat"/>
                <a:ea typeface="Montserrat"/>
                <a:cs typeface="Montserrat"/>
                <a:sym typeface="Montserrat"/>
              </a:rPr>
              <a:t>Selecting OPT Dates</a:t>
            </a:r>
            <a:endParaRPr sz="4400" b="1" i="0" u="none" strike="noStrike" cap="none">
              <a:solidFill>
                <a:schemeClr val="dk1"/>
              </a:solidFill>
              <a:latin typeface="Montserrat"/>
              <a:ea typeface="Montserrat"/>
              <a:cs typeface="Montserrat"/>
              <a:sym typeface="Montserrat"/>
            </a:endParaRPr>
          </a:p>
        </p:txBody>
      </p:sp>
      <p:cxnSp>
        <p:nvCxnSpPr>
          <p:cNvPr id="1708" name="Google Shape;1708;p83"/>
          <p:cNvCxnSpPr/>
          <p:nvPr/>
        </p:nvCxnSpPr>
        <p:spPr>
          <a:xfrm>
            <a:off x="2489350" y="3306975"/>
            <a:ext cx="7277400" cy="25200"/>
          </a:xfrm>
          <a:prstGeom prst="straightConnector1">
            <a:avLst/>
          </a:prstGeom>
          <a:noFill/>
          <a:ln w="28575" cap="flat" cmpd="sng">
            <a:solidFill>
              <a:schemeClr val="dk2"/>
            </a:solidFill>
            <a:prstDash val="solid"/>
            <a:round/>
            <a:headEnd type="none" w="med" len="med"/>
            <a:tailEnd type="triangle" w="med" len="med"/>
          </a:ln>
        </p:spPr>
      </p:cxnSp>
      <p:cxnSp>
        <p:nvCxnSpPr>
          <p:cNvPr id="1709" name="Google Shape;1709;p83"/>
          <p:cNvCxnSpPr/>
          <p:nvPr/>
        </p:nvCxnSpPr>
        <p:spPr>
          <a:xfrm flipH="1">
            <a:off x="2710025" y="3042425"/>
            <a:ext cx="8400" cy="550800"/>
          </a:xfrm>
          <a:prstGeom prst="straightConnector1">
            <a:avLst/>
          </a:prstGeom>
          <a:noFill/>
          <a:ln w="28575" cap="flat" cmpd="sng">
            <a:solidFill>
              <a:schemeClr val="dk2"/>
            </a:solidFill>
            <a:prstDash val="solid"/>
            <a:round/>
            <a:headEnd type="none" w="med" len="med"/>
            <a:tailEnd type="none" w="med" len="med"/>
          </a:ln>
        </p:spPr>
      </p:cxnSp>
      <p:cxnSp>
        <p:nvCxnSpPr>
          <p:cNvPr id="1710" name="Google Shape;1710;p83"/>
          <p:cNvCxnSpPr/>
          <p:nvPr/>
        </p:nvCxnSpPr>
        <p:spPr>
          <a:xfrm flipH="1">
            <a:off x="8425025" y="3042425"/>
            <a:ext cx="8400" cy="550800"/>
          </a:xfrm>
          <a:prstGeom prst="straightConnector1">
            <a:avLst/>
          </a:prstGeom>
          <a:noFill/>
          <a:ln w="28575" cap="flat" cmpd="sng">
            <a:solidFill>
              <a:schemeClr val="dk2"/>
            </a:solidFill>
            <a:prstDash val="solid"/>
            <a:round/>
            <a:headEnd type="none" w="med" len="med"/>
            <a:tailEnd type="none" w="med" len="med"/>
          </a:ln>
        </p:spPr>
      </p:cxnSp>
      <p:sp>
        <p:nvSpPr>
          <p:cNvPr id="1711" name="Google Shape;1711;p83"/>
          <p:cNvSpPr txBox="1"/>
          <p:nvPr/>
        </p:nvSpPr>
        <p:spPr>
          <a:xfrm>
            <a:off x="2163050" y="2585200"/>
            <a:ext cx="1136700" cy="319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100" b="1">
                <a:solidFill>
                  <a:srgbClr val="0000FF"/>
                </a:solidFill>
                <a:latin typeface="Roboto"/>
                <a:ea typeface="Roboto"/>
                <a:cs typeface="Roboto"/>
                <a:sym typeface="Roboto"/>
              </a:rPr>
              <a:t>OPT Start Date</a:t>
            </a:r>
            <a:endParaRPr sz="1100" b="1">
              <a:solidFill>
                <a:srgbClr val="0000FF"/>
              </a:solidFill>
              <a:latin typeface="Roboto"/>
              <a:ea typeface="Roboto"/>
              <a:cs typeface="Roboto"/>
              <a:sym typeface="Roboto"/>
            </a:endParaRPr>
          </a:p>
        </p:txBody>
      </p:sp>
      <p:sp>
        <p:nvSpPr>
          <p:cNvPr id="1712" name="Google Shape;1712;p83"/>
          <p:cNvSpPr txBox="1"/>
          <p:nvPr/>
        </p:nvSpPr>
        <p:spPr>
          <a:xfrm>
            <a:off x="5055938" y="2835750"/>
            <a:ext cx="1075800" cy="395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latin typeface="Lato"/>
                <a:ea typeface="Lato"/>
                <a:cs typeface="Lato"/>
                <a:sym typeface="Lato"/>
              </a:rPr>
              <a:t>12 months</a:t>
            </a:r>
            <a:endParaRPr>
              <a:latin typeface="Lato"/>
              <a:ea typeface="Lato"/>
              <a:cs typeface="Lato"/>
              <a:sym typeface="Lato"/>
            </a:endParaRPr>
          </a:p>
        </p:txBody>
      </p:sp>
      <p:cxnSp>
        <p:nvCxnSpPr>
          <p:cNvPr id="1713" name="Google Shape;1713;p83"/>
          <p:cNvCxnSpPr/>
          <p:nvPr/>
        </p:nvCxnSpPr>
        <p:spPr>
          <a:xfrm>
            <a:off x="6319450" y="3079800"/>
            <a:ext cx="1758600" cy="8400"/>
          </a:xfrm>
          <a:prstGeom prst="straightConnector1">
            <a:avLst/>
          </a:prstGeom>
          <a:noFill/>
          <a:ln w="9525" cap="flat" cmpd="sng">
            <a:solidFill>
              <a:schemeClr val="dk2"/>
            </a:solidFill>
            <a:prstDash val="solid"/>
            <a:round/>
            <a:headEnd type="none" w="med" len="med"/>
            <a:tailEnd type="none" w="med" len="med"/>
          </a:ln>
        </p:spPr>
      </p:cxnSp>
      <p:cxnSp>
        <p:nvCxnSpPr>
          <p:cNvPr id="1714" name="Google Shape;1714;p83"/>
          <p:cNvCxnSpPr/>
          <p:nvPr/>
        </p:nvCxnSpPr>
        <p:spPr>
          <a:xfrm>
            <a:off x="3195250" y="3079800"/>
            <a:ext cx="1758600" cy="8400"/>
          </a:xfrm>
          <a:prstGeom prst="straightConnector1">
            <a:avLst/>
          </a:prstGeom>
          <a:noFill/>
          <a:ln w="9525" cap="flat" cmpd="sng">
            <a:solidFill>
              <a:schemeClr val="dk2"/>
            </a:solidFill>
            <a:prstDash val="solid"/>
            <a:round/>
            <a:headEnd type="none" w="med" len="med"/>
            <a:tailEnd type="none" w="med" len="med"/>
          </a:ln>
        </p:spPr>
      </p:cxnSp>
      <p:sp>
        <p:nvSpPr>
          <p:cNvPr id="1715" name="Google Shape;1715;p83"/>
          <p:cNvSpPr txBox="1"/>
          <p:nvPr/>
        </p:nvSpPr>
        <p:spPr>
          <a:xfrm>
            <a:off x="908800" y="1430500"/>
            <a:ext cx="4341900" cy="55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u="sng">
                <a:solidFill>
                  <a:srgbClr val="0000FF"/>
                </a:solidFill>
                <a:latin typeface="Lato"/>
                <a:ea typeface="Lato"/>
                <a:cs typeface="Lato"/>
                <a:sym typeface="Lato"/>
              </a:rPr>
              <a:t>Selecting an OPT End Date</a:t>
            </a:r>
            <a:endParaRPr sz="1800" b="1" u="sng">
              <a:solidFill>
                <a:srgbClr val="0000FF"/>
              </a:solidFill>
              <a:latin typeface="Lato"/>
              <a:ea typeface="Lato"/>
              <a:cs typeface="Lato"/>
              <a:sym typeface="Lato"/>
            </a:endParaRPr>
          </a:p>
        </p:txBody>
      </p:sp>
      <p:sp>
        <p:nvSpPr>
          <p:cNvPr id="1716" name="Google Shape;1716;p83"/>
          <p:cNvSpPr txBox="1"/>
          <p:nvPr/>
        </p:nvSpPr>
        <p:spPr>
          <a:xfrm>
            <a:off x="7878050" y="2585200"/>
            <a:ext cx="1136700" cy="319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100" b="1">
                <a:solidFill>
                  <a:srgbClr val="0000FF"/>
                </a:solidFill>
                <a:latin typeface="Roboto"/>
                <a:ea typeface="Roboto"/>
                <a:cs typeface="Roboto"/>
                <a:sym typeface="Roboto"/>
              </a:rPr>
              <a:t>OPT End Date</a:t>
            </a:r>
            <a:endParaRPr sz="1100" b="1">
              <a:solidFill>
                <a:srgbClr val="0000FF"/>
              </a:solidFill>
              <a:latin typeface="Roboto"/>
              <a:ea typeface="Roboto"/>
              <a:cs typeface="Roboto"/>
              <a:sym typeface="Roboto"/>
            </a:endParaRPr>
          </a:p>
        </p:txBody>
      </p:sp>
      <p:sp>
        <p:nvSpPr>
          <p:cNvPr id="1717" name="Google Shape;1717;p83"/>
          <p:cNvSpPr txBox="1"/>
          <p:nvPr/>
        </p:nvSpPr>
        <p:spPr>
          <a:xfrm>
            <a:off x="2171225" y="3707550"/>
            <a:ext cx="1004700" cy="271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100" b="1">
                <a:solidFill>
                  <a:srgbClr val="FF0000"/>
                </a:solidFill>
                <a:latin typeface="Roboto"/>
                <a:ea typeface="Roboto"/>
                <a:cs typeface="Roboto"/>
                <a:sym typeface="Roboto"/>
              </a:rPr>
              <a:t>JUNE 15, 2019</a:t>
            </a:r>
            <a:endParaRPr sz="1100" b="1" i="0" u="none" strike="noStrike" cap="none">
              <a:solidFill>
                <a:srgbClr val="FF0000"/>
              </a:solidFill>
              <a:latin typeface="Roboto"/>
              <a:ea typeface="Roboto"/>
              <a:cs typeface="Roboto"/>
              <a:sym typeface="Roboto"/>
            </a:endParaRPr>
          </a:p>
        </p:txBody>
      </p:sp>
      <p:sp>
        <p:nvSpPr>
          <p:cNvPr id="1718" name="Google Shape;1718;p83"/>
          <p:cNvSpPr txBox="1"/>
          <p:nvPr/>
        </p:nvSpPr>
        <p:spPr>
          <a:xfrm>
            <a:off x="7886225" y="3707550"/>
            <a:ext cx="1004700" cy="271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100" b="1">
                <a:solidFill>
                  <a:srgbClr val="FF0000"/>
                </a:solidFill>
                <a:latin typeface="Roboto"/>
                <a:ea typeface="Roboto"/>
                <a:cs typeface="Roboto"/>
                <a:sym typeface="Roboto"/>
              </a:rPr>
              <a:t>JUNE 14, 2020</a:t>
            </a:r>
            <a:endParaRPr sz="1100" b="1" i="0" u="none" strike="noStrike" cap="none">
              <a:solidFill>
                <a:srgbClr val="FF0000"/>
              </a:solidFill>
              <a:latin typeface="Roboto"/>
              <a:ea typeface="Roboto"/>
              <a:cs typeface="Roboto"/>
              <a:sym typeface="Roboto"/>
            </a:endParaRPr>
          </a:p>
        </p:txBody>
      </p:sp>
      <p:sp>
        <p:nvSpPr>
          <p:cNvPr id="1719" name="Google Shape;1719;p83"/>
          <p:cNvSpPr txBox="1"/>
          <p:nvPr/>
        </p:nvSpPr>
        <p:spPr>
          <a:xfrm>
            <a:off x="950875" y="4553875"/>
            <a:ext cx="10106100" cy="146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i="1">
                <a:highlight>
                  <a:srgbClr val="FFFF00"/>
                </a:highlight>
                <a:latin typeface="Lato"/>
                <a:ea typeface="Lato"/>
                <a:cs typeface="Lato"/>
                <a:sym typeface="Lato"/>
              </a:rPr>
              <a:t>14-Month OPT Rule</a:t>
            </a:r>
            <a:endParaRPr b="1" i="1">
              <a:highlight>
                <a:srgbClr val="FFFF00"/>
              </a:highlight>
              <a:latin typeface="Lato"/>
              <a:ea typeface="Lato"/>
              <a:cs typeface="Lato"/>
              <a:sym typeface="Lato"/>
            </a:endParaRPr>
          </a:p>
          <a:p>
            <a:pPr marL="457200" lvl="0" indent="-317500" algn="l" rtl="0">
              <a:spcBef>
                <a:spcPts val="0"/>
              </a:spcBef>
              <a:spcAft>
                <a:spcPts val="0"/>
              </a:spcAft>
              <a:buSzPts val="1400"/>
              <a:buFont typeface="Lato"/>
              <a:buChar char="●"/>
            </a:pPr>
            <a:r>
              <a:rPr lang="en-US">
                <a:latin typeface="Lato"/>
                <a:ea typeface="Lato"/>
                <a:cs typeface="Lato"/>
                <a:sym typeface="Lato"/>
              </a:rPr>
              <a:t>All standard post-completion OPT must be completed within the 14-month period following the completion of study.</a:t>
            </a:r>
            <a:endParaRPr>
              <a:latin typeface="Lato"/>
              <a:ea typeface="Lato"/>
              <a:cs typeface="Lato"/>
              <a:sym typeface="Lato"/>
            </a:endParaRPr>
          </a:p>
          <a:p>
            <a:pPr marL="457200" lvl="0" indent="-317500" algn="l" rtl="0">
              <a:spcBef>
                <a:spcPts val="0"/>
              </a:spcBef>
              <a:spcAft>
                <a:spcPts val="0"/>
              </a:spcAft>
              <a:buSzPts val="1400"/>
              <a:buFont typeface="Lato"/>
              <a:buChar char="●"/>
            </a:pPr>
            <a:r>
              <a:rPr lang="en-US">
                <a:latin typeface="Lato"/>
                <a:ea typeface="Lato"/>
                <a:cs typeface="Lato"/>
                <a:sym typeface="Lato"/>
              </a:rPr>
              <a:t>If you submit OPT application later, you will lose some OPT time due to 14-month rule. </a:t>
            </a:r>
            <a:endParaRPr>
              <a:latin typeface="Lato"/>
              <a:ea typeface="Lato"/>
              <a:cs typeface="Lato"/>
              <a:sym typeface="Lato"/>
            </a:endParaRPr>
          </a:p>
          <a:p>
            <a:pPr marL="457200" lvl="0" indent="-317500" algn="l" rtl="0">
              <a:spcBef>
                <a:spcPts val="0"/>
              </a:spcBef>
              <a:spcAft>
                <a:spcPts val="0"/>
              </a:spcAft>
              <a:buSzPts val="1400"/>
              <a:buFont typeface="Lato"/>
              <a:buChar char="●"/>
            </a:pPr>
            <a:r>
              <a:rPr lang="en-US">
                <a:latin typeface="Lato"/>
                <a:ea typeface="Lato"/>
                <a:cs typeface="Lato"/>
                <a:sym typeface="Lato"/>
              </a:rPr>
              <a:t>Recommended to apply as early as possible to maximize on OPT Time </a:t>
            </a:r>
            <a:endParaRPr>
              <a:latin typeface="Lato"/>
              <a:ea typeface="Lato"/>
              <a:cs typeface="Lato"/>
              <a:sym typeface="Lato"/>
            </a:endParaRPr>
          </a:p>
        </p:txBody>
      </p:sp>
      <p:pic>
        <p:nvPicPr>
          <p:cNvPr id="2" name="Recorded Sound">
            <a:hlinkClick r:id="" action="ppaction://media"/>
            <a:extLst>
              <a:ext uri="{FF2B5EF4-FFF2-40B4-BE49-F238E27FC236}">
                <a16:creationId xmlns:a16="http://schemas.microsoft.com/office/drawing/2014/main" id="{8B81A49C-14FB-497F-9E2D-D53727B7130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86382" y="689314"/>
            <a:ext cx="741186" cy="741186"/>
          </a:xfrm>
          <a:prstGeom prst="rect">
            <a:avLst/>
          </a:prstGeom>
        </p:spPr>
      </p:pic>
    </p:spTree>
    <p:extLst>
      <p:ext uri="{BB962C8B-B14F-4D97-AF65-F5344CB8AC3E}">
        <p14:creationId xmlns:p14="http://schemas.microsoft.com/office/powerpoint/2010/main" val="109722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48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24"/>
        <p:cNvGrpSpPr/>
        <p:nvPr/>
      </p:nvGrpSpPr>
      <p:grpSpPr>
        <a:xfrm>
          <a:off x="0" y="0"/>
          <a:ext cx="0" cy="0"/>
          <a:chOff x="0" y="0"/>
          <a:chExt cx="0" cy="0"/>
        </a:xfrm>
      </p:grpSpPr>
      <p:sp>
        <p:nvSpPr>
          <p:cNvPr id="1725" name="Google Shape;1725;p84"/>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17</a:t>
            </a:fld>
            <a:endParaRPr sz="1000" b="0" i="0" u="none" strike="noStrike" cap="none">
              <a:solidFill>
                <a:srgbClr val="6A6E79"/>
              </a:solidFill>
              <a:latin typeface="Lato"/>
              <a:ea typeface="Lato"/>
              <a:cs typeface="Lato"/>
              <a:sym typeface="Lato"/>
            </a:endParaRPr>
          </a:p>
        </p:txBody>
      </p:sp>
      <p:sp>
        <p:nvSpPr>
          <p:cNvPr id="1726" name="Google Shape;1726;p84"/>
          <p:cNvSpPr txBox="1">
            <a:spLocks noGrp="1"/>
          </p:cNvSpPr>
          <p:nvPr>
            <p:ph type="title"/>
          </p:nvPr>
        </p:nvSpPr>
        <p:spPr>
          <a:xfrm>
            <a:off x="294551" y="327525"/>
            <a:ext cx="9938100" cy="609000"/>
          </a:xfrm>
          <a:prstGeom prst="rect">
            <a:avLst/>
          </a:prstGeom>
          <a:noFill/>
          <a:ln>
            <a:noFill/>
          </a:ln>
        </p:spPr>
        <p:txBody>
          <a:bodyPr spcFirstLastPara="1" wrap="square" lIns="0" tIns="0" rIns="0" bIns="91425" anchor="t" anchorCtr="0">
            <a:noAutofit/>
          </a:bodyPr>
          <a:lstStyle/>
          <a:p>
            <a:pPr marL="0" lvl="0" indent="0" algn="ctr" rtl="0">
              <a:lnSpc>
                <a:spcPct val="80000"/>
              </a:lnSpc>
              <a:spcBef>
                <a:spcPts val="0"/>
              </a:spcBef>
              <a:spcAft>
                <a:spcPts val="0"/>
              </a:spcAft>
              <a:buClr>
                <a:schemeClr val="dk1"/>
              </a:buClr>
              <a:buSzPts val="4400"/>
              <a:buFont typeface="Montserrat"/>
              <a:buNone/>
            </a:pPr>
            <a:r>
              <a:rPr lang="en-US">
                <a:solidFill>
                  <a:srgbClr val="4D4D4D"/>
                </a:solidFill>
              </a:rPr>
              <a:t>Form I-765</a:t>
            </a:r>
            <a:endParaRPr/>
          </a:p>
        </p:txBody>
      </p:sp>
      <p:sp>
        <p:nvSpPr>
          <p:cNvPr id="1727" name="Google Shape;1727;p84"/>
          <p:cNvSpPr txBox="1"/>
          <p:nvPr/>
        </p:nvSpPr>
        <p:spPr>
          <a:xfrm>
            <a:off x="1540350" y="3814900"/>
            <a:ext cx="2601000" cy="465600"/>
          </a:xfrm>
          <a:prstGeom prst="rect">
            <a:avLst/>
          </a:prstGeom>
          <a:solidFill>
            <a:schemeClr val="accent1"/>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200" i="0" u="none" strike="noStrike" cap="none">
                <a:solidFill>
                  <a:srgbClr val="FFFFFF"/>
                </a:solidFill>
                <a:latin typeface="Lato"/>
                <a:ea typeface="Lato"/>
                <a:cs typeface="Lato"/>
                <a:sym typeface="Lato"/>
              </a:rPr>
              <a:t>Make sure “</a:t>
            </a:r>
            <a:r>
              <a:rPr lang="en-US" sz="1200" i="1" u="none" strike="noStrike" cap="none">
                <a:solidFill>
                  <a:srgbClr val="FFFFFF"/>
                </a:solidFill>
                <a:latin typeface="Lato"/>
                <a:ea typeface="Lato"/>
                <a:cs typeface="Lato"/>
                <a:sym typeface="Lato"/>
              </a:rPr>
              <a:t>Initial permission to accept</a:t>
            </a:r>
            <a:endParaRPr sz="1200" i="0" u="none" strike="noStrike" cap="none">
              <a:solidFill>
                <a:schemeClr val="dk1"/>
              </a:solidFill>
              <a:latin typeface="Lato"/>
              <a:ea typeface="Lato"/>
              <a:cs typeface="Lato"/>
              <a:sym typeface="Lato"/>
            </a:endParaRPr>
          </a:p>
          <a:p>
            <a:pPr marL="0" marR="0" lvl="0" indent="0" algn="ctr" rtl="0">
              <a:lnSpc>
                <a:spcPct val="100000"/>
              </a:lnSpc>
              <a:spcBef>
                <a:spcPts val="0"/>
              </a:spcBef>
              <a:spcAft>
                <a:spcPts val="0"/>
              </a:spcAft>
              <a:buClr>
                <a:srgbClr val="000000"/>
              </a:buClr>
              <a:buSzPts val="1100"/>
              <a:buFont typeface="Arial"/>
              <a:buNone/>
            </a:pPr>
            <a:r>
              <a:rPr lang="en-US" sz="1200" i="1" u="none" strike="noStrike" cap="none">
                <a:solidFill>
                  <a:srgbClr val="FFFFFF"/>
                </a:solidFill>
                <a:latin typeface="Lato"/>
                <a:ea typeface="Lato"/>
                <a:cs typeface="Lato"/>
                <a:sym typeface="Lato"/>
              </a:rPr>
              <a:t>employment“ </a:t>
            </a:r>
            <a:r>
              <a:rPr lang="en-US" sz="1200" i="0" u="none" strike="noStrike" cap="none">
                <a:solidFill>
                  <a:srgbClr val="FFFFFF"/>
                </a:solidFill>
                <a:latin typeface="Lato"/>
                <a:ea typeface="Lato"/>
                <a:cs typeface="Lato"/>
                <a:sym typeface="Lato"/>
              </a:rPr>
              <a:t>is checked.</a:t>
            </a:r>
            <a:endParaRPr sz="1200" i="0" u="none" strike="noStrike" cap="none">
              <a:solidFill>
                <a:schemeClr val="dk1"/>
              </a:solidFill>
              <a:latin typeface="Lato"/>
              <a:ea typeface="Lato"/>
              <a:cs typeface="Lato"/>
              <a:sym typeface="Lato"/>
            </a:endParaRPr>
          </a:p>
        </p:txBody>
      </p:sp>
      <p:sp>
        <p:nvSpPr>
          <p:cNvPr id="1728" name="Google Shape;1728;p84"/>
          <p:cNvSpPr txBox="1"/>
          <p:nvPr/>
        </p:nvSpPr>
        <p:spPr>
          <a:xfrm>
            <a:off x="604925" y="1311750"/>
            <a:ext cx="3390300" cy="212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latin typeface="Lato"/>
                <a:ea typeface="Lato"/>
                <a:cs typeface="Lato"/>
                <a:sym typeface="Lato"/>
              </a:rPr>
              <a:t>Form I-765 (pg 1 of 7)</a:t>
            </a:r>
            <a:endParaRPr sz="1800" b="1">
              <a:latin typeface="Lato"/>
              <a:ea typeface="Lato"/>
              <a:cs typeface="Lato"/>
              <a:sym typeface="Lato"/>
            </a:endParaRPr>
          </a:p>
          <a:p>
            <a:pPr marL="0" lvl="0" indent="0" algn="l" rtl="0">
              <a:lnSpc>
                <a:spcPct val="115000"/>
              </a:lnSpc>
              <a:spcBef>
                <a:spcPts val="0"/>
              </a:spcBef>
              <a:spcAft>
                <a:spcPts val="0"/>
              </a:spcAft>
              <a:buNone/>
            </a:pPr>
            <a:endParaRPr sz="1800" b="1">
              <a:latin typeface="Lato"/>
              <a:ea typeface="Lato"/>
              <a:cs typeface="Lato"/>
              <a:sym typeface="Lato"/>
            </a:endParaRPr>
          </a:p>
          <a:p>
            <a:pPr marL="457200" lvl="0" indent="-342900" algn="l" rtl="0">
              <a:lnSpc>
                <a:spcPct val="115000"/>
              </a:lnSpc>
              <a:spcBef>
                <a:spcPts val="0"/>
              </a:spcBef>
              <a:spcAft>
                <a:spcPts val="0"/>
              </a:spcAft>
              <a:buSzPts val="1800"/>
              <a:buFont typeface="Lato"/>
              <a:buChar char="●"/>
            </a:pPr>
            <a:r>
              <a:rPr lang="en-US" sz="1800" b="1">
                <a:latin typeface="Lato"/>
                <a:ea typeface="Lato"/>
                <a:cs typeface="Lato"/>
                <a:sym typeface="Lato"/>
              </a:rPr>
              <a:t>Typed, not handwritten</a:t>
            </a:r>
            <a:endParaRPr sz="1800" b="1">
              <a:latin typeface="Lato"/>
              <a:ea typeface="Lato"/>
              <a:cs typeface="Lato"/>
              <a:sym typeface="Lato"/>
            </a:endParaRPr>
          </a:p>
          <a:p>
            <a:pPr marL="457200" lvl="0" indent="-342900" algn="l" rtl="0">
              <a:lnSpc>
                <a:spcPct val="115000"/>
              </a:lnSpc>
              <a:spcBef>
                <a:spcPts val="0"/>
              </a:spcBef>
              <a:spcAft>
                <a:spcPts val="0"/>
              </a:spcAft>
              <a:buSzPts val="1800"/>
              <a:buFont typeface="Lato"/>
              <a:buChar char="●"/>
            </a:pPr>
            <a:r>
              <a:rPr lang="en-US" sz="1800" b="1">
                <a:latin typeface="Lato"/>
                <a:ea typeface="Lato"/>
                <a:cs typeface="Lato"/>
                <a:sym typeface="Lato"/>
              </a:rPr>
              <a:t>Get most updated version from USCIS website </a:t>
            </a:r>
            <a:endParaRPr sz="1800" b="1">
              <a:latin typeface="Lato"/>
              <a:ea typeface="Lato"/>
              <a:cs typeface="Lato"/>
              <a:sym typeface="Lato"/>
            </a:endParaRPr>
          </a:p>
          <a:p>
            <a:pPr marL="914400" lvl="1" indent="-342900" algn="l" rtl="0">
              <a:lnSpc>
                <a:spcPct val="115000"/>
              </a:lnSpc>
              <a:spcBef>
                <a:spcPts val="0"/>
              </a:spcBef>
              <a:spcAft>
                <a:spcPts val="0"/>
              </a:spcAft>
              <a:buSzPts val="1800"/>
              <a:buFont typeface="Lato"/>
              <a:buChar char="○"/>
            </a:pPr>
            <a:r>
              <a:rPr lang="en-US" sz="1800" b="1" u="sng">
                <a:solidFill>
                  <a:schemeClr val="hlink"/>
                </a:solidFill>
                <a:latin typeface="Lato"/>
                <a:ea typeface="Lato"/>
                <a:cs typeface="Lato"/>
                <a:sym typeface="Lato"/>
                <a:hlinkClick r:id="rId5"/>
              </a:rPr>
              <a:t>Form I-765</a:t>
            </a:r>
            <a:endParaRPr sz="1800" b="1">
              <a:latin typeface="Lato"/>
              <a:ea typeface="Lato"/>
              <a:cs typeface="Lato"/>
              <a:sym typeface="Lato"/>
            </a:endParaRPr>
          </a:p>
        </p:txBody>
      </p:sp>
      <p:sp>
        <p:nvSpPr>
          <p:cNvPr id="1729" name="Google Shape;1729;p84"/>
          <p:cNvSpPr txBox="1"/>
          <p:nvPr/>
        </p:nvSpPr>
        <p:spPr>
          <a:xfrm>
            <a:off x="9026825" y="1674700"/>
            <a:ext cx="2805900" cy="140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latin typeface="Lato"/>
                <a:ea typeface="Lato"/>
                <a:cs typeface="Lato"/>
                <a:sym typeface="Lato"/>
              </a:rPr>
              <a:t>Important Note: USCIS recently updated the I-765 version</a:t>
            </a:r>
            <a:endParaRPr b="1">
              <a:latin typeface="Lato"/>
              <a:ea typeface="Lato"/>
              <a:cs typeface="Lato"/>
              <a:sym typeface="Lato"/>
            </a:endParaRPr>
          </a:p>
          <a:p>
            <a:pPr marL="0" lvl="0" indent="0" algn="l" rtl="0">
              <a:spcBef>
                <a:spcPts val="0"/>
              </a:spcBef>
              <a:spcAft>
                <a:spcPts val="0"/>
              </a:spcAft>
              <a:buNone/>
            </a:pPr>
            <a:endParaRPr b="1">
              <a:latin typeface="Lato"/>
              <a:ea typeface="Lato"/>
              <a:cs typeface="Lato"/>
              <a:sym typeface="Lato"/>
            </a:endParaRPr>
          </a:p>
          <a:p>
            <a:pPr marL="0" lvl="0" indent="0" algn="l" rtl="0">
              <a:spcBef>
                <a:spcPts val="0"/>
              </a:spcBef>
              <a:spcAft>
                <a:spcPts val="0"/>
              </a:spcAft>
              <a:buNone/>
            </a:pPr>
            <a:r>
              <a:rPr lang="en-US" b="1">
                <a:latin typeface="Lato"/>
                <a:ea typeface="Lato"/>
                <a:cs typeface="Lato"/>
                <a:sym typeface="Lato"/>
              </a:rPr>
              <a:t>Starting April 20, USCIS will only accept new version. </a:t>
            </a:r>
            <a:endParaRPr b="1">
              <a:latin typeface="Lato"/>
              <a:ea typeface="Lato"/>
              <a:cs typeface="Lato"/>
              <a:sym typeface="Lato"/>
            </a:endParaRPr>
          </a:p>
          <a:p>
            <a:pPr marL="0" lvl="0" indent="0" algn="l" rtl="0">
              <a:spcBef>
                <a:spcPts val="0"/>
              </a:spcBef>
              <a:spcAft>
                <a:spcPts val="0"/>
              </a:spcAft>
              <a:buNone/>
            </a:pPr>
            <a:endParaRPr b="1">
              <a:latin typeface="Lato"/>
              <a:ea typeface="Lato"/>
              <a:cs typeface="Lato"/>
              <a:sym typeface="Lato"/>
            </a:endParaRPr>
          </a:p>
          <a:p>
            <a:pPr marL="0" lvl="0" indent="0" algn="l" rtl="0">
              <a:spcBef>
                <a:spcPts val="0"/>
              </a:spcBef>
              <a:spcAft>
                <a:spcPts val="0"/>
              </a:spcAft>
              <a:buNone/>
            </a:pPr>
            <a:endParaRPr b="1">
              <a:latin typeface="Lato"/>
              <a:ea typeface="Lato"/>
              <a:cs typeface="Lato"/>
              <a:sym typeface="Lato"/>
            </a:endParaRPr>
          </a:p>
          <a:p>
            <a:pPr marL="0" lvl="0" indent="0" algn="l" rtl="0">
              <a:spcBef>
                <a:spcPts val="0"/>
              </a:spcBef>
              <a:spcAft>
                <a:spcPts val="0"/>
              </a:spcAft>
              <a:buNone/>
            </a:pPr>
            <a:r>
              <a:rPr lang="en-US" b="1">
                <a:solidFill>
                  <a:srgbClr val="FF0000"/>
                </a:solidFill>
                <a:latin typeface="Lato"/>
                <a:ea typeface="Lato"/>
                <a:cs typeface="Lato"/>
                <a:sym typeface="Lato"/>
              </a:rPr>
              <a:t>How to check if it’s the most updated version:</a:t>
            </a:r>
            <a:endParaRPr b="1">
              <a:solidFill>
                <a:srgbClr val="FF0000"/>
              </a:solidFill>
              <a:latin typeface="Lato"/>
              <a:ea typeface="Lato"/>
              <a:cs typeface="Lato"/>
              <a:sym typeface="Lato"/>
            </a:endParaRPr>
          </a:p>
          <a:p>
            <a:pPr marL="0" lvl="0" indent="0" algn="l" rtl="0">
              <a:spcBef>
                <a:spcPts val="0"/>
              </a:spcBef>
              <a:spcAft>
                <a:spcPts val="0"/>
              </a:spcAft>
              <a:buNone/>
            </a:pPr>
            <a:endParaRPr b="1">
              <a:latin typeface="Lato"/>
              <a:ea typeface="Lato"/>
              <a:cs typeface="Lato"/>
              <a:sym typeface="Lato"/>
            </a:endParaRPr>
          </a:p>
          <a:p>
            <a:pPr marL="0" lvl="0" indent="0" algn="l" rtl="0">
              <a:spcBef>
                <a:spcPts val="0"/>
              </a:spcBef>
              <a:spcAft>
                <a:spcPts val="0"/>
              </a:spcAft>
              <a:buNone/>
            </a:pPr>
            <a:r>
              <a:rPr lang="en-US" b="1">
                <a:latin typeface="Lato"/>
                <a:ea typeface="Lato"/>
                <a:cs typeface="Lato"/>
                <a:sym typeface="Lato"/>
              </a:rPr>
              <a:t>At the bottom of the I-765 form please look for this date:</a:t>
            </a:r>
            <a:endParaRPr b="1">
              <a:latin typeface="Lato"/>
              <a:ea typeface="Lato"/>
              <a:cs typeface="Lato"/>
              <a:sym typeface="Lato"/>
            </a:endParaRPr>
          </a:p>
        </p:txBody>
      </p:sp>
      <p:pic>
        <p:nvPicPr>
          <p:cNvPr id="1730" name="Google Shape;1730;p84"/>
          <p:cNvPicPr preferRelativeResize="0"/>
          <p:nvPr/>
        </p:nvPicPr>
        <p:blipFill>
          <a:blip r:embed="rId6">
            <a:alphaModFix/>
          </a:blip>
          <a:stretch>
            <a:fillRect/>
          </a:stretch>
        </p:blipFill>
        <p:spPr>
          <a:xfrm>
            <a:off x="8851665" y="3768400"/>
            <a:ext cx="2809875" cy="1047750"/>
          </a:xfrm>
          <a:prstGeom prst="rect">
            <a:avLst/>
          </a:prstGeom>
          <a:noFill/>
          <a:ln>
            <a:noFill/>
          </a:ln>
        </p:spPr>
      </p:pic>
      <p:sp>
        <p:nvSpPr>
          <p:cNvPr id="1731" name="Google Shape;1731;p84"/>
          <p:cNvSpPr/>
          <p:nvPr/>
        </p:nvSpPr>
        <p:spPr>
          <a:xfrm>
            <a:off x="10158725" y="3710225"/>
            <a:ext cx="513600" cy="609000"/>
          </a:xfrm>
          <a:prstGeom prst="downArrow">
            <a:avLst>
              <a:gd name="adj1" fmla="val 50000"/>
              <a:gd name="adj2" fmla="val 57462"/>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84"/>
          <p:cNvSpPr txBox="1"/>
          <p:nvPr/>
        </p:nvSpPr>
        <p:spPr>
          <a:xfrm>
            <a:off x="9188525" y="4746900"/>
            <a:ext cx="2235600" cy="26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i="1">
                <a:latin typeface="Lato"/>
                <a:ea typeface="Lato"/>
                <a:cs typeface="Lato"/>
                <a:sym typeface="Lato"/>
              </a:rPr>
              <a:t>At the bottom of the page</a:t>
            </a:r>
            <a:endParaRPr b="1" i="1">
              <a:latin typeface="Lato"/>
              <a:ea typeface="Lato"/>
              <a:cs typeface="Lato"/>
              <a:sym typeface="Lato"/>
            </a:endParaRPr>
          </a:p>
        </p:txBody>
      </p:sp>
      <p:pic>
        <p:nvPicPr>
          <p:cNvPr id="1733" name="Google Shape;1733;p84"/>
          <p:cNvPicPr preferRelativeResize="0"/>
          <p:nvPr/>
        </p:nvPicPr>
        <p:blipFill>
          <a:blip r:embed="rId7" cstate="email">
            <a:alphaModFix/>
            <a:extLst>
              <a:ext uri="{28A0092B-C50C-407E-A947-70E740481C1C}">
                <a14:useLocalDpi xmlns:a14="http://schemas.microsoft.com/office/drawing/2010/main"/>
              </a:ext>
            </a:extLst>
          </a:blip>
          <a:stretch>
            <a:fillRect/>
          </a:stretch>
        </p:blipFill>
        <p:spPr>
          <a:xfrm>
            <a:off x="4538300" y="1054877"/>
            <a:ext cx="4414374" cy="5726922"/>
          </a:xfrm>
          <a:prstGeom prst="rect">
            <a:avLst/>
          </a:prstGeom>
          <a:noFill/>
          <a:ln>
            <a:noFill/>
          </a:ln>
        </p:spPr>
      </p:pic>
      <p:sp>
        <p:nvSpPr>
          <p:cNvPr id="1734" name="Google Shape;1734;p84"/>
          <p:cNvSpPr/>
          <p:nvPr/>
        </p:nvSpPr>
        <p:spPr>
          <a:xfrm>
            <a:off x="6080790" y="1865314"/>
            <a:ext cx="2391300" cy="308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accent1"/>
              </a:solidFill>
              <a:latin typeface="Lato"/>
              <a:ea typeface="Lato"/>
              <a:cs typeface="Lato"/>
              <a:sym typeface="Lato"/>
            </a:endParaRPr>
          </a:p>
        </p:txBody>
      </p:sp>
      <p:sp>
        <p:nvSpPr>
          <p:cNvPr id="1735" name="Google Shape;1735;p84"/>
          <p:cNvSpPr/>
          <p:nvPr/>
        </p:nvSpPr>
        <p:spPr>
          <a:xfrm rot="10800000">
            <a:off x="4313554" y="3653287"/>
            <a:ext cx="391163" cy="262128"/>
          </a:xfrm>
          <a:custGeom>
            <a:avLst/>
            <a:gdLst/>
            <a:ahLst/>
            <a:cxnLst/>
            <a:rect l="l" t="t" r="r" b="b"/>
            <a:pathLst>
              <a:path w="321945" h="152400" extrusionOk="0">
                <a:moveTo>
                  <a:pt x="95250" y="0"/>
                </a:moveTo>
                <a:lnTo>
                  <a:pt x="0" y="76199"/>
                </a:lnTo>
                <a:lnTo>
                  <a:pt x="95250" y="152399"/>
                </a:lnTo>
                <a:lnTo>
                  <a:pt x="95250" y="114299"/>
                </a:lnTo>
                <a:lnTo>
                  <a:pt x="321437" y="114299"/>
                </a:lnTo>
                <a:lnTo>
                  <a:pt x="321437" y="38099"/>
                </a:lnTo>
                <a:lnTo>
                  <a:pt x="95250" y="38099"/>
                </a:lnTo>
                <a:lnTo>
                  <a:pt x="95250" y="0"/>
                </a:lnTo>
                <a:close/>
              </a:path>
            </a:pathLst>
          </a:custGeom>
          <a:solidFill>
            <a:schemeClr val="accent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736" name="Google Shape;1736;p84"/>
          <p:cNvSpPr/>
          <p:nvPr/>
        </p:nvSpPr>
        <p:spPr>
          <a:xfrm rot="10800000">
            <a:off x="4313541" y="5338561"/>
            <a:ext cx="391163" cy="262128"/>
          </a:xfrm>
          <a:custGeom>
            <a:avLst/>
            <a:gdLst/>
            <a:ahLst/>
            <a:cxnLst/>
            <a:rect l="l" t="t" r="r" b="b"/>
            <a:pathLst>
              <a:path w="321945" h="152400" extrusionOk="0">
                <a:moveTo>
                  <a:pt x="95250" y="0"/>
                </a:moveTo>
                <a:lnTo>
                  <a:pt x="0" y="76199"/>
                </a:lnTo>
                <a:lnTo>
                  <a:pt x="95250" y="152399"/>
                </a:lnTo>
                <a:lnTo>
                  <a:pt x="95250" y="114299"/>
                </a:lnTo>
                <a:lnTo>
                  <a:pt x="321437" y="114299"/>
                </a:lnTo>
                <a:lnTo>
                  <a:pt x="321437" y="38099"/>
                </a:lnTo>
                <a:lnTo>
                  <a:pt x="95250" y="38099"/>
                </a:lnTo>
                <a:lnTo>
                  <a:pt x="95250" y="0"/>
                </a:lnTo>
                <a:close/>
              </a:path>
            </a:pathLst>
          </a:custGeom>
          <a:solidFill>
            <a:schemeClr val="accent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737" name="Google Shape;1737;p84"/>
          <p:cNvSpPr/>
          <p:nvPr/>
        </p:nvSpPr>
        <p:spPr>
          <a:xfrm rot="10800000">
            <a:off x="4313547" y="3323743"/>
            <a:ext cx="391163" cy="262128"/>
          </a:xfrm>
          <a:custGeom>
            <a:avLst/>
            <a:gdLst/>
            <a:ahLst/>
            <a:cxnLst/>
            <a:rect l="l" t="t" r="r" b="b"/>
            <a:pathLst>
              <a:path w="321945" h="152400" extrusionOk="0">
                <a:moveTo>
                  <a:pt x="95250" y="0"/>
                </a:moveTo>
                <a:lnTo>
                  <a:pt x="0" y="76199"/>
                </a:lnTo>
                <a:lnTo>
                  <a:pt x="95250" y="152399"/>
                </a:lnTo>
                <a:lnTo>
                  <a:pt x="95250" y="114299"/>
                </a:lnTo>
                <a:lnTo>
                  <a:pt x="321437" y="114299"/>
                </a:lnTo>
                <a:lnTo>
                  <a:pt x="321437" y="38099"/>
                </a:lnTo>
                <a:lnTo>
                  <a:pt x="95250" y="38099"/>
                </a:lnTo>
                <a:lnTo>
                  <a:pt x="95250" y="0"/>
                </a:lnTo>
                <a:close/>
              </a:path>
            </a:pathLst>
          </a:custGeom>
          <a:solidFill>
            <a:schemeClr val="accent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pic>
        <p:nvPicPr>
          <p:cNvPr id="2" name="Recorded Sound">
            <a:hlinkClick r:id="" action="ppaction://media"/>
            <a:extLst>
              <a:ext uri="{FF2B5EF4-FFF2-40B4-BE49-F238E27FC236}">
                <a16:creationId xmlns:a16="http://schemas.microsoft.com/office/drawing/2014/main" id="{B73912D3-859B-4178-8B13-0D43194A08C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524000" y="572218"/>
            <a:ext cx="772695" cy="772695"/>
          </a:xfrm>
          <a:prstGeom prst="rect">
            <a:avLst/>
          </a:prstGeom>
        </p:spPr>
      </p:pic>
    </p:spTree>
    <p:extLst>
      <p:ext uri="{BB962C8B-B14F-4D97-AF65-F5344CB8AC3E}">
        <p14:creationId xmlns:p14="http://schemas.microsoft.com/office/powerpoint/2010/main" val="31577474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600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42"/>
        <p:cNvGrpSpPr/>
        <p:nvPr/>
      </p:nvGrpSpPr>
      <p:grpSpPr>
        <a:xfrm>
          <a:off x="0" y="0"/>
          <a:ext cx="0" cy="0"/>
          <a:chOff x="0" y="0"/>
          <a:chExt cx="0" cy="0"/>
        </a:xfrm>
      </p:grpSpPr>
      <p:sp>
        <p:nvSpPr>
          <p:cNvPr id="1743" name="Google Shape;1743;p85"/>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18</a:t>
            </a:fld>
            <a:endParaRPr sz="1000" b="0" i="0" u="none" strike="noStrike" cap="none">
              <a:solidFill>
                <a:srgbClr val="6A6E79"/>
              </a:solidFill>
              <a:latin typeface="Lato"/>
              <a:ea typeface="Lato"/>
              <a:cs typeface="Lato"/>
              <a:sym typeface="Lato"/>
            </a:endParaRPr>
          </a:p>
        </p:txBody>
      </p:sp>
      <p:sp>
        <p:nvSpPr>
          <p:cNvPr id="1744" name="Google Shape;1744;p85"/>
          <p:cNvSpPr txBox="1">
            <a:spLocks noGrp="1"/>
          </p:cNvSpPr>
          <p:nvPr>
            <p:ph type="title"/>
          </p:nvPr>
        </p:nvSpPr>
        <p:spPr>
          <a:xfrm>
            <a:off x="361026" y="327525"/>
            <a:ext cx="9871500" cy="609000"/>
          </a:xfrm>
          <a:prstGeom prst="rect">
            <a:avLst/>
          </a:prstGeom>
          <a:noFill/>
          <a:ln>
            <a:noFill/>
          </a:ln>
        </p:spPr>
        <p:txBody>
          <a:bodyPr spcFirstLastPara="1" wrap="square" lIns="0" tIns="0" rIns="0" bIns="91425" anchor="t" anchorCtr="0">
            <a:noAutofit/>
          </a:bodyPr>
          <a:lstStyle/>
          <a:p>
            <a:pPr marL="0" lvl="0" indent="0" algn="ctr" rtl="0">
              <a:lnSpc>
                <a:spcPct val="80000"/>
              </a:lnSpc>
              <a:spcBef>
                <a:spcPts val="0"/>
              </a:spcBef>
              <a:spcAft>
                <a:spcPts val="0"/>
              </a:spcAft>
              <a:buClr>
                <a:schemeClr val="dk1"/>
              </a:buClr>
              <a:buSzPts val="4400"/>
              <a:buFont typeface="Montserrat"/>
              <a:buNone/>
            </a:pPr>
            <a:r>
              <a:rPr lang="en-US">
                <a:solidFill>
                  <a:srgbClr val="4D4D4D"/>
                </a:solidFill>
              </a:rPr>
              <a:t>Form I-765</a:t>
            </a:r>
            <a:endParaRPr/>
          </a:p>
        </p:txBody>
      </p:sp>
      <p:sp>
        <p:nvSpPr>
          <p:cNvPr id="1745" name="Google Shape;1745;p85"/>
          <p:cNvSpPr/>
          <p:nvPr/>
        </p:nvSpPr>
        <p:spPr>
          <a:xfrm>
            <a:off x="3289075" y="1326300"/>
            <a:ext cx="386079" cy="227076"/>
          </a:xfrm>
          <a:custGeom>
            <a:avLst/>
            <a:gdLst/>
            <a:ahLst/>
            <a:cxnLst/>
            <a:rect l="l" t="t" r="r" b="b"/>
            <a:pathLst>
              <a:path w="386079" h="152400" extrusionOk="0">
                <a:moveTo>
                  <a:pt x="271525" y="0"/>
                </a:moveTo>
                <a:lnTo>
                  <a:pt x="271525" y="38100"/>
                </a:lnTo>
                <a:lnTo>
                  <a:pt x="0" y="38100"/>
                </a:lnTo>
                <a:lnTo>
                  <a:pt x="0" y="114300"/>
                </a:lnTo>
                <a:lnTo>
                  <a:pt x="271525" y="114300"/>
                </a:lnTo>
                <a:lnTo>
                  <a:pt x="271525" y="152400"/>
                </a:lnTo>
                <a:lnTo>
                  <a:pt x="385825" y="76200"/>
                </a:lnTo>
                <a:lnTo>
                  <a:pt x="271525"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746" name="Google Shape;1746;p85"/>
          <p:cNvSpPr txBox="1"/>
          <p:nvPr/>
        </p:nvSpPr>
        <p:spPr>
          <a:xfrm>
            <a:off x="1959475" y="1825276"/>
            <a:ext cx="1737000" cy="559200"/>
          </a:xfrm>
          <a:prstGeom prst="rect">
            <a:avLst/>
          </a:prstGeom>
          <a:solidFill>
            <a:schemeClr val="accent1"/>
          </a:solidFill>
          <a:ln>
            <a:noFill/>
          </a:ln>
        </p:spPr>
        <p:txBody>
          <a:bodyPr spcFirstLastPara="1" wrap="square" lIns="0" tIns="0" rIns="0" bIns="0" anchor="t" anchorCtr="0">
            <a:noAutofit/>
          </a:bodyPr>
          <a:lstStyle/>
          <a:p>
            <a:pPr marL="12700" marR="5080" lvl="0" indent="0" algn="l" rtl="0">
              <a:lnSpc>
                <a:spcPct val="100000"/>
              </a:lnSpc>
              <a:spcBef>
                <a:spcPts val="0"/>
              </a:spcBef>
              <a:spcAft>
                <a:spcPts val="0"/>
              </a:spcAft>
              <a:buClr>
                <a:srgbClr val="000000"/>
              </a:buClr>
              <a:buSzPts val="1100"/>
              <a:buFont typeface="Arial"/>
              <a:buNone/>
            </a:pPr>
            <a:r>
              <a:rPr lang="en-US" sz="1100" i="0" u="none" strike="noStrike" cap="none">
                <a:solidFill>
                  <a:srgbClr val="FFFFFF"/>
                </a:solidFill>
                <a:latin typeface="Lato"/>
                <a:ea typeface="Lato"/>
                <a:cs typeface="Lato"/>
                <a:sym typeface="Lato"/>
              </a:rPr>
              <a:t>The address you enter </a:t>
            </a:r>
            <a:r>
              <a:rPr lang="en-US" sz="1100" b="1" i="0" u="none" strike="noStrike" cap="none">
                <a:solidFill>
                  <a:srgbClr val="FFFFFF"/>
                </a:solidFill>
                <a:latin typeface="Lato"/>
                <a:ea typeface="Lato"/>
                <a:cs typeface="Lato"/>
                <a:sym typeface="Lato"/>
              </a:rPr>
              <a:t>should be valid for at least 4-5 months into the future</a:t>
            </a:r>
            <a:r>
              <a:rPr lang="en-US" sz="1100" i="0" u="none" strike="noStrike" cap="none">
                <a:solidFill>
                  <a:srgbClr val="FFFFFF"/>
                </a:solidFill>
                <a:latin typeface="Lato"/>
                <a:ea typeface="Lato"/>
                <a:cs typeface="Lato"/>
                <a:sym typeface="Lato"/>
              </a:rPr>
              <a:t>.</a:t>
            </a:r>
            <a:endParaRPr sz="1100" i="0" u="none" strike="noStrike" cap="none">
              <a:solidFill>
                <a:schemeClr val="dk1"/>
              </a:solidFill>
              <a:latin typeface="Lato"/>
              <a:ea typeface="Lato"/>
              <a:cs typeface="Lato"/>
              <a:sym typeface="Lato"/>
            </a:endParaRPr>
          </a:p>
        </p:txBody>
      </p:sp>
      <p:sp>
        <p:nvSpPr>
          <p:cNvPr id="1747" name="Google Shape;1747;p85"/>
          <p:cNvSpPr/>
          <p:nvPr/>
        </p:nvSpPr>
        <p:spPr>
          <a:xfrm rot="10800000">
            <a:off x="8186596" y="1400990"/>
            <a:ext cx="386079" cy="225933"/>
          </a:xfrm>
          <a:custGeom>
            <a:avLst/>
            <a:gdLst/>
            <a:ahLst/>
            <a:cxnLst/>
            <a:rect l="l" t="t" r="r" b="b"/>
            <a:pathLst>
              <a:path w="386079" h="152400" extrusionOk="0">
                <a:moveTo>
                  <a:pt x="271525" y="0"/>
                </a:moveTo>
                <a:lnTo>
                  <a:pt x="271525" y="38100"/>
                </a:lnTo>
                <a:lnTo>
                  <a:pt x="0" y="38100"/>
                </a:lnTo>
                <a:lnTo>
                  <a:pt x="0" y="114300"/>
                </a:lnTo>
                <a:lnTo>
                  <a:pt x="271525" y="114300"/>
                </a:lnTo>
                <a:lnTo>
                  <a:pt x="271525" y="152400"/>
                </a:lnTo>
                <a:lnTo>
                  <a:pt x="385825" y="76200"/>
                </a:lnTo>
                <a:lnTo>
                  <a:pt x="271525"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748" name="Google Shape;1748;p85"/>
          <p:cNvSpPr txBox="1"/>
          <p:nvPr/>
        </p:nvSpPr>
        <p:spPr>
          <a:xfrm>
            <a:off x="8781304" y="1345550"/>
            <a:ext cx="2035739" cy="677108"/>
          </a:xfrm>
          <a:prstGeom prst="rect">
            <a:avLst/>
          </a:prstGeom>
          <a:solidFill>
            <a:schemeClr val="accent1"/>
          </a:solidFill>
          <a:ln>
            <a:noFill/>
          </a:ln>
        </p:spPr>
        <p:txBody>
          <a:bodyPr spcFirstLastPara="1" wrap="square" lIns="0" tIns="0" rIns="0" bIns="0" anchor="t" anchorCtr="0">
            <a:noAutofit/>
          </a:bodyPr>
          <a:lstStyle/>
          <a:p>
            <a:pPr marL="12700" marR="5080" lvl="0" indent="0" algn="l" rtl="0">
              <a:lnSpc>
                <a:spcPct val="100000"/>
              </a:lnSpc>
              <a:spcBef>
                <a:spcPts val="0"/>
              </a:spcBef>
              <a:spcAft>
                <a:spcPts val="0"/>
              </a:spcAft>
              <a:buClr>
                <a:srgbClr val="000000"/>
              </a:buClr>
              <a:buSzPts val="1100"/>
              <a:buFont typeface="Arial"/>
              <a:buNone/>
            </a:pPr>
            <a:r>
              <a:rPr lang="en-US" sz="1100" i="0" u="none" strike="noStrike" cap="none">
                <a:solidFill>
                  <a:srgbClr val="FFFFFF"/>
                </a:solidFill>
                <a:latin typeface="Lato"/>
                <a:ea typeface="Lato"/>
                <a:cs typeface="Lato"/>
                <a:sym typeface="Lato"/>
              </a:rPr>
              <a:t>Only complete 14-17 if you </a:t>
            </a:r>
            <a:r>
              <a:rPr lang="en-US" sz="1100" b="1" i="0" u="none" strike="noStrike" cap="none">
                <a:solidFill>
                  <a:srgbClr val="FFFFFF"/>
                </a:solidFill>
                <a:latin typeface="Lato"/>
                <a:ea typeface="Lato"/>
                <a:cs typeface="Lato"/>
                <a:sym typeface="Lato"/>
              </a:rPr>
              <a:t>do not </a:t>
            </a:r>
            <a:r>
              <a:rPr lang="en-US" sz="1100" i="0" u="none" strike="noStrike" cap="none">
                <a:solidFill>
                  <a:srgbClr val="FFFFFF"/>
                </a:solidFill>
                <a:latin typeface="Lato"/>
                <a:ea typeface="Lato"/>
                <a:cs typeface="Lato"/>
                <a:sym typeface="Lato"/>
              </a:rPr>
              <a:t>have a SSN and want USCIS to issue you a Social Security number and card.</a:t>
            </a:r>
            <a:endParaRPr sz="1100" i="0" u="none" strike="noStrike" cap="none">
              <a:solidFill>
                <a:schemeClr val="dk1"/>
              </a:solidFill>
              <a:latin typeface="Lato"/>
              <a:ea typeface="Lato"/>
              <a:cs typeface="Lato"/>
              <a:sym typeface="Lato"/>
            </a:endParaRPr>
          </a:p>
        </p:txBody>
      </p:sp>
      <p:sp>
        <p:nvSpPr>
          <p:cNvPr id="1749" name="Google Shape;1749;p85"/>
          <p:cNvSpPr/>
          <p:nvPr/>
        </p:nvSpPr>
        <p:spPr>
          <a:xfrm rot="10800000">
            <a:off x="8245696" y="4693130"/>
            <a:ext cx="386079" cy="234696"/>
          </a:xfrm>
          <a:custGeom>
            <a:avLst/>
            <a:gdLst/>
            <a:ahLst/>
            <a:cxnLst/>
            <a:rect l="l" t="t" r="r" b="b"/>
            <a:pathLst>
              <a:path w="386079" h="152400" extrusionOk="0">
                <a:moveTo>
                  <a:pt x="271525" y="0"/>
                </a:moveTo>
                <a:lnTo>
                  <a:pt x="271525" y="38100"/>
                </a:lnTo>
                <a:lnTo>
                  <a:pt x="0" y="38100"/>
                </a:lnTo>
                <a:lnTo>
                  <a:pt x="0" y="114300"/>
                </a:lnTo>
                <a:lnTo>
                  <a:pt x="271525" y="114300"/>
                </a:lnTo>
                <a:lnTo>
                  <a:pt x="271525" y="152400"/>
                </a:lnTo>
                <a:lnTo>
                  <a:pt x="385825" y="76200"/>
                </a:lnTo>
                <a:lnTo>
                  <a:pt x="271525"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750" name="Google Shape;1750;p85"/>
          <p:cNvSpPr txBox="1"/>
          <p:nvPr/>
        </p:nvSpPr>
        <p:spPr>
          <a:xfrm>
            <a:off x="269275" y="1093900"/>
            <a:ext cx="2385600" cy="49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latin typeface="Lato"/>
                <a:ea typeface="Lato"/>
                <a:cs typeface="Lato"/>
                <a:sym typeface="Lato"/>
              </a:rPr>
              <a:t>Form I-765 (pg 2 of 7)</a:t>
            </a:r>
            <a:endParaRPr sz="1800">
              <a:latin typeface="Lato"/>
              <a:ea typeface="Lato"/>
              <a:cs typeface="Lato"/>
              <a:sym typeface="Lato"/>
            </a:endParaRPr>
          </a:p>
        </p:txBody>
      </p:sp>
      <p:sp>
        <p:nvSpPr>
          <p:cNvPr id="1751" name="Google Shape;1751;p85"/>
          <p:cNvSpPr txBox="1"/>
          <p:nvPr/>
        </p:nvSpPr>
        <p:spPr>
          <a:xfrm>
            <a:off x="314025" y="2909350"/>
            <a:ext cx="3382200" cy="146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a:latin typeface="Lato"/>
                <a:ea typeface="Lato"/>
                <a:cs typeface="Lato"/>
                <a:sym typeface="Lato"/>
              </a:rPr>
              <a:t>If no mailing address available, </a:t>
            </a:r>
            <a:endParaRPr sz="1800">
              <a:latin typeface="Lato"/>
              <a:ea typeface="Lato"/>
              <a:cs typeface="Lato"/>
              <a:sym typeface="Lato"/>
            </a:endParaRPr>
          </a:p>
          <a:p>
            <a:pPr marL="0" lvl="0" indent="0" algn="l" rtl="0">
              <a:spcBef>
                <a:spcPts val="0"/>
              </a:spcBef>
              <a:spcAft>
                <a:spcPts val="0"/>
              </a:spcAft>
              <a:buNone/>
            </a:pPr>
            <a:r>
              <a:rPr lang="en-US" sz="1800">
                <a:latin typeface="Lato"/>
                <a:ea typeface="Lato"/>
                <a:cs typeface="Lato"/>
                <a:sym typeface="Lato"/>
              </a:rPr>
              <a:t>you can use a P.O. Box (Postal Office Box).</a:t>
            </a:r>
            <a:endParaRPr sz="1800">
              <a:latin typeface="Lato"/>
              <a:ea typeface="Lato"/>
              <a:cs typeface="Lato"/>
              <a:sym typeface="Lato"/>
            </a:endParaRPr>
          </a:p>
          <a:p>
            <a:pPr marL="457200" lvl="0" indent="-342900" algn="l" rtl="0">
              <a:spcBef>
                <a:spcPts val="0"/>
              </a:spcBef>
              <a:spcAft>
                <a:spcPts val="0"/>
              </a:spcAft>
              <a:buSzPts val="1800"/>
              <a:buFont typeface="Lato"/>
              <a:buChar char="●"/>
            </a:pPr>
            <a:r>
              <a:rPr lang="en-US" sz="1800" u="sng">
                <a:solidFill>
                  <a:schemeClr val="hlink"/>
                </a:solidFill>
                <a:latin typeface="Lato"/>
                <a:ea typeface="Lato"/>
                <a:cs typeface="Lato"/>
                <a:sym typeface="Lato"/>
                <a:hlinkClick r:id="rId5"/>
              </a:rPr>
              <a:t>USPS</a:t>
            </a:r>
            <a:endParaRPr sz="1800">
              <a:latin typeface="Lato"/>
              <a:ea typeface="Lato"/>
              <a:cs typeface="Lato"/>
              <a:sym typeface="Lato"/>
            </a:endParaRPr>
          </a:p>
          <a:p>
            <a:pPr marL="457200" lvl="0" indent="-342900" algn="l" rtl="0">
              <a:spcBef>
                <a:spcPts val="0"/>
              </a:spcBef>
              <a:spcAft>
                <a:spcPts val="0"/>
              </a:spcAft>
              <a:buSzPts val="1800"/>
              <a:buFont typeface="Lato"/>
              <a:buChar char="●"/>
            </a:pPr>
            <a:r>
              <a:rPr lang="en-US" sz="1800" u="sng">
                <a:solidFill>
                  <a:schemeClr val="hlink"/>
                </a:solidFill>
                <a:latin typeface="Lato"/>
                <a:ea typeface="Lato"/>
                <a:cs typeface="Lato"/>
                <a:sym typeface="Lato"/>
                <a:hlinkClick r:id="rId6"/>
              </a:rPr>
              <a:t>UPS </a:t>
            </a:r>
            <a:endParaRPr sz="1800">
              <a:latin typeface="Lato"/>
              <a:ea typeface="Lato"/>
              <a:cs typeface="Lato"/>
              <a:sym typeface="Lato"/>
            </a:endParaRPr>
          </a:p>
          <a:p>
            <a:pPr marL="0" lvl="0" indent="0" algn="l" rtl="0">
              <a:spcBef>
                <a:spcPts val="0"/>
              </a:spcBef>
              <a:spcAft>
                <a:spcPts val="0"/>
              </a:spcAft>
              <a:buNone/>
            </a:pPr>
            <a:endParaRPr sz="1800">
              <a:latin typeface="Lato"/>
              <a:ea typeface="Lato"/>
              <a:cs typeface="Lato"/>
              <a:sym typeface="Lato"/>
            </a:endParaRPr>
          </a:p>
        </p:txBody>
      </p:sp>
      <p:pic>
        <p:nvPicPr>
          <p:cNvPr id="1752" name="Google Shape;1752;p85"/>
          <p:cNvPicPr preferRelativeResize="0"/>
          <p:nvPr/>
        </p:nvPicPr>
        <p:blipFill>
          <a:blip r:embed="rId7" cstate="email">
            <a:alphaModFix/>
            <a:extLst>
              <a:ext uri="{28A0092B-C50C-407E-A947-70E740481C1C}">
                <a14:useLocalDpi xmlns:a14="http://schemas.microsoft.com/office/drawing/2010/main"/>
              </a:ext>
            </a:extLst>
          </a:blip>
          <a:stretch>
            <a:fillRect/>
          </a:stretch>
        </p:blipFill>
        <p:spPr>
          <a:xfrm>
            <a:off x="3782700" y="1043762"/>
            <a:ext cx="4289975" cy="5809487"/>
          </a:xfrm>
          <a:prstGeom prst="rect">
            <a:avLst/>
          </a:prstGeom>
          <a:noFill/>
          <a:ln>
            <a:noFill/>
          </a:ln>
        </p:spPr>
      </p:pic>
      <p:pic>
        <p:nvPicPr>
          <p:cNvPr id="3" name="Recorded Sound">
            <a:hlinkClick r:id="" action="ppaction://media"/>
            <a:extLst>
              <a:ext uri="{FF2B5EF4-FFF2-40B4-BE49-F238E27FC236}">
                <a16:creationId xmlns:a16="http://schemas.microsoft.com/office/drawing/2014/main" id="{8831A6DD-0BE8-4ED3-A40A-C6C9D96A81B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128336" y="889433"/>
            <a:ext cx="794671" cy="794671"/>
          </a:xfrm>
          <a:prstGeom prst="rect">
            <a:avLst/>
          </a:prstGeom>
        </p:spPr>
      </p:pic>
    </p:spTree>
    <p:extLst>
      <p:ext uri="{BB962C8B-B14F-4D97-AF65-F5344CB8AC3E}">
        <p14:creationId xmlns:p14="http://schemas.microsoft.com/office/powerpoint/2010/main" val="10113796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569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57"/>
        <p:cNvGrpSpPr/>
        <p:nvPr/>
      </p:nvGrpSpPr>
      <p:grpSpPr>
        <a:xfrm>
          <a:off x="0" y="0"/>
          <a:ext cx="0" cy="0"/>
          <a:chOff x="0" y="0"/>
          <a:chExt cx="0" cy="0"/>
        </a:xfrm>
      </p:grpSpPr>
      <p:sp>
        <p:nvSpPr>
          <p:cNvPr id="1758" name="Google Shape;1758;p86"/>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19</a:t>
            </a:fld>
            <a:endParaRPr sz="1000" b="0" i="0" u="none" strike="noStrike" cap="none">
              <a:solidFill>
                <a:srgbClr val="6A6E79"/>
              </a:solidFill>
              <a:latin typeface="Lato"/>
              <a:ea typeface="Lato"/>
              <a:cs typeface="Lato"/>
              <a:sym typeface="Lato"/>
            </a:endParaRPr>
          </a:p>
        </p:txBody>
      </p:sp>
      <p:sp>
        <p:nvSpPr>
          <p:cNvPr id="1759" name="Google Shape;1759;p86"/>
          <p:cNvSpPr txBox="1">
            <a:spLocks noGrp="1"/>
          </p:cNvSpPr>
          <p:nvPr>
            <p:ph type="title"/>
          </p:nvPr>
        </p:nvSpPr>
        <p:spPr>
          <a:xfrm>
            <a:off x="399026" y="327525"/>
            <a:ext cx="9833400" cy="609000"/>
          </a:xfrm>
          <a:prstGeom prst="rect">
            <a:avLst/>
          </a:prstGeom>
          <a:noFill/>
          <a:ln>
            <a:noFill/>
          </a:ln>
        </p:spPr>
        <p:txBody>
          <a:bodyPr spcFirstLastPara="1" wrap="square" lIns="0" tIns="0" rIns="0" bIns="91425" anchor="t" anchorCtr="0">
            <a:noAutofit/>
          </a:bodyPr>
          <a:lstStyle/>
          <a:p>
            <a:pPr marL="0" lvl="0" indent="0" algn="ctr" rtl="0">
              <a:lnSpc>
                <a:spcPct val="80000"/>
              </a:lnSpc>
              <a:spcBef>
                <a:spcPts val="0"/>
              </a:spcBef>
              <a:spcAft>
                <a:spcPts val="0"/>
              </a:spcAft>
              <a:buClr>
                <a:schemeClr val="dk1"/>
              </a:buClr>
              <a:buSzPts val="4400"/>
              <a:buFont typeface="Montserrat"/>
              <a:buNone/>
            </a:pPr>
            <a:r>
              <a:rPr lang="en-US">
                <a:solidFill>
                  <a:srgbClr val="4D4D4D"/>
                </a:solidFill>
              </a:rPr>
              <a:t>Form I-765</a:t>
            </a:r>
            <a:endParaRPr/>
          </a:p>
        </p:txBody>
      </p:sp>
      <p:pic>
        <p:nvPicPr>
          <p:cNvPr id="1760" name="Google Shape;1760;p8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594897" y="1034142"/>
            <a:ext cx="2183930" cy="5619069"/>
          </a:xfrm>
          <a:prstGeom prst="rect">
            <a:avLst/>
          </a:prstGeom>
          <a:noFill/>
          <a:ln>
            <a:noFill/>
          </a:ln>
        </p:spPr>
      </p:pic>
      <p:sp>
        <p:nvSpPr>
          <p:cNvPr id="1761" name="Google Shape;1761;p86"/>
          <p:cNvSpPr/>
          <p:nvPr/>
        </p:nvSpPr>
        <p:spPr>
          <a:xfrm rot="10800000">
            <a:off x="4873394" y="5225498"/>
            <a:ext cx="386080" cy="152400"/>
          </a:xfrm>
          <a:custGeom>
            <a:avLst/>
            <a:gdLst/>
            <a:ahLst/>
            <a:cxnLst/>
            <a:rect l="l" t="t" r="r" b="b"/>
            <a:pathLst>
              <a:path w="386079" h="152400" extrusionOk="0">
                <a:moveTo>
                  <a:pt x="271525" y="0"/>
                </a:moveTo>
                <a:lnTo>
                  <a:pt x="271525" y="38100"/>
                </a:lnTo>
                <a:lnTo>
                  <a:pt x="0" y="38100"/>
                </a:lnTo>
                <a:lnTo>
                  <a:pt x="0" y="114300"/>
                </a:lnTo>
                <a:lnTo>
                  <a:pt x="271525" y="114300"/>
                </a:lnTo>
                <a:lnTo>
                  <a:pt x="271525" y="152400"/>
                </a:lnTo>
                <a:lnTo>
                  <a:pt x="385825" y="76200"/>
                </a:lnTo>
                <a:lnTo>
                  <a:pt x="271525"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762" name="Google Shape;1762;p86"/>
          <p:cNvSpPr txBox="1"/>
          <p:nvPr/>
        </p:nvSpPr>
        <p:spPr>
          <a:xfrm>
            <a:off x="5354040" y="5132421"/>
            <a:ext cx="1737000" cy="338700"/>
          </a:xfrm>
          <a:prstGeom prst="rect">
            <a:avLst/>
          </a:prstGeom>
          <a:solidFill>
            <a:schemeClr val="accent1"/>
          </a:solidFill>
          <a:ln>
            <a:noFill/>
          </a:ln>
        </p:spPr>
        <p:txBody>
          <a:bodyPr spcFirstLastPara="1" wrap="square" lIns="0" tIns="0" rIns="0" bIns="0" anchor="t" anchorCtr="0">
            <a:noAutofit/>
          </a:bodyPr>
          <a:lstStyle/>
          <a:p>
            <a:pPr marL="12700" marR="5080" lvl="0" indent="0" algn="l" rtl="0">
              <a:lnSpc>
                <a:spcPct val="100000"/>
              </a:lnSpc>
              <a:spcBef>
                <a:spcPts val="0"/>
              </a:spcBef>
              <a:spcAft>
                <a:spcPts val="0"/>
              </a:spcAft>
              <a:buClr>
                <a:srgbClr val="000000"/>
              </a:buClr>
              <a:buSzPts val="1100"/>
              <a:buFont typeface="Arial"/>
              <a:buNone/>
            </a:pPr>
            <a:r>
              <a:rPr lang="en-US" sz="1100" i="0" u="none" strike="noStrike" cap="none">
                <a:solidFill>
                  <a:srgbClr val="FFFFFF"/>
                </a:solidFill>
                <a:latin typeface="Lato"/>
                <a:ea typeface="Lato"/>
                <a:cs typeface="Lato"/>
                <a:sym typeface="Lato"/>
              </a:rPr>
              <a:t>Enter the full city name (ex: Los Angeles, </a:t>
            </a:r>
            <a:r>
              <a:rPr lang="en-US" sz="1100" b="1" i="0" u="none" strike="noStrike" cap="none">
                <a:solidFill>
                  <a:srgbClr val="FFFFFF"/>
                </a:solidFill>
                <a:latin typeface="Lato"/>
                <a:ea typeface="Lato"/>
                <a:cs typeface="Lato"/>
                <a:sym typeface="Lato"/>
              </a:rPr>
              <a:t>not</a:t>
            </a:r>
            <a:r>
              <a:rPr lang="en-US" sz="1100" i="0" u="none" strike="noStrike" cap="none">
                <a:solidFill>
                  <a:srgbClr val="FFFFFF"/>
                </a:solidFill>
                <a:latin typeface="Lato"/>
                <a:ea typeface="Lato"/>
                <a:cs typeface="Lato"/>
                <a:sym typeface="Lato"/>
              </a:rPr>
              <a:t> LAX)</a:t>
            </a:r>
            <a:endParaRPr sz="1400" i="0" u="none" strike="noStrike" cap="none">
              <a:solidFill>
                <a:srgbClr val="000000"/>
              </a:solidFill>
              <a:latin typeface="Lato"/>
              <a:ea typeface="Lato"/>
              <a:cs typeface="Lato"/>
              <a:sym typeface="Lato"/>
            </a:endParaRPr>
          </a:p>
        </p:txBody>
      </p:sp>
      <p:pic>
        <p:nvPicPr>
          <p:cNvPr id="1763" name="Google Shape;1763;p86"/>
          <p:cNvPicPr preferRelativeResize="0"/>
          <p:nvPr/>
        </p:nvPicPr>
        <p:blipFill rotWithShape="1">
          <a:blip r:embed="rId6">
            <a:alphaModFix/>
          </a:blip>
          <a:srcRect/>
          <a:stretch/>
        </p:blipFill>
        <p:spPr>
          <a:xfrm>
            <a:off x="5066433" y="1034142"/>
            <a:ext cx="2743200" cy="1114425"/>
          </a:xfrm>
          <a:prstGeom prst="rect">
            <a:avLst/>
          </a:prstGeom>
          <a:noFill/>
          <a:ln>
            <a:noFill/>
          </a:ln>
        </p:spPr>
      </p:pic>
      <p:sp>
        <p:nvSpPr>
          <p:cNvPr id="1764" name="Google Shape;1764;p86"/>
          <p:cNvSpPr/>
          <p:nvPr/>
        </p:nvSpPr>
        <p:spPr>
          <a:xfrm rot="10800000">
            <a:off x="7943163" y="1992442"/>
            <a:ext cx="386080" cy="152400"/>
          </a:xfrm>
          <a:custGeom>
            <a:avLst/>
            <a:gdLst/>
            <a:ahLst/>
            <a:cxnLst/>
            <a:rect l="l" t="t" r="r" b="b"/>
            <a:pathLst>
              <a:path w="386079" h="152400" extrusionOk="0">
                <a:moveTo>
                  <a:pt x="271525" y="0"/>
                </a:moveTo>
                <a:lnTo>
                  <a:pt x="271525" y="38100"/>
                </a:lnTo>
                <a:lnTo>
                  <a:pt x="0" y="38100"/>
                </a:lnTo>
                <a:lnTo>
                  <a:pt x="0" y="114300"/>
                </a:lnTo>
                <a:lnTo>
                  <a:pt x="271525" y="114300"/>
                </a:lnTo>
                <a:lnTo>
                  <a:pt x="271525" y="152400"/>
                </a:lnTo>
                <a:lnTo>
                  <a:pt x="385825" y="76200"/>
                </a:lnTo>
                <a:lnTo>
                  <a:pt x="271525"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765" name="Google Shape;1765;p86"/>
          <p:cNvSpPr txBox="1"/>
          <p:nvPr/>
        </p:nvSpPr>
        <p:spPr>
          <a:xfrm>
            <a:off x="8576200" y="1823175"/>
            <a:ext cx="2550900" cy="893700"/>
          </a:xfrm>
          <a:prstGeom prst="rect">
            <a:avLst/>
          </a:prstGeom>
          <a:solidFill>
            <a:schemeClr val="accent1"/>
          </a:solidFill>
          <a:ln>
            <a:noFill/>
          </a:ln>
        </p:spPr>
        <p:txBody>
          <a:bodyPr spcFirstLastPara="1" wrap="square" lIns="0" tIns="0" rIns="0" bIns="0" anchor="t" anchorCtr="0">
            <a:noAutofit/>
          </a:bodyPr>
          <a:lstStyle/>
          <a:p>
            <a:pPr marL="12700" marR="12700" lvl="0" indent="0" algn="ctr" rtl="0">
              <a:lnSpc>
                <a:spcPct val="115000"/>
              </a:lnSpc>
              <a:spcBef>
                <a:spcPts val="0"/>
              </a:spcBef>
              <a:spcAft>
                <a:spcPts val="0"/>
              </a:spcAft>
              <a:buNone/>
            </a:pPr>
            <a:r>
              <a:rPr lang="en-US" sz="1600" b="1">
                <a:solidFill>
                  <a:srgbClr val="FFFFFF"/>
                </a:solidFill>
                <a:latin typeface="Lato"/>
                <a:ea typeface="Lato"/>
                <a:cs typeface="Lato"/>
                <a:sym typeface="Lato"/>
              </a:rPr>
              <a:t>Enter Post-Completion OPT Eligibility Code (c)(3)(B)</a:t>
            </a:r>
            <a:endParaRPr sz="1600" b="1">
              <a:solidFill>
                <a:srgbClr val="FFFFFF"/>
              </a:solidFill>
              <a:latin typeface="Lato"/>
              <a:ea typeface="Lato"/>
              <a:cs typeface="Lato"/>
              <a:sym typeface="Lato"/>
            </a:endParaRPr>
          </a:p>
          <a:p>
            <a:pPr marL="12700" marR="5080" lvl="0" indent="0" algn="ctr" rtl="0">
              <a:lnSpc>
                <a:spcPct val="100000"/>
              </a:lnSpc>
              <a:spcBef>
                <a:spcPts val="0"/>
              </a:spcBef>
              <a:spcAft>
                <a:spcPts val="0"/>
              </a:spcAft>
              <a:buClr>
                <a:srgbClr val="000000"/>
              </a:buClr>
              <a:buSzPts val="1600"/>
              <a:buFont typeface="Arial"/>
              <a:buNone/>
            </a:pPr>
            <a:endParaRPr sz="1600" b="1">
              <a:solidFill>
                <a:srgbClr val="FFFFFF"/>
              </a:solidFill>
              <a:latin typeface="Lato"/>
              <a:ea typeface="Lato"/>
              <a:cs typeface="Lato"/>
              <a:sym typeface="Lato"/>
            </a:endParaRPr>
          </a:p>
        </p:txBody>
      </p:sp>
      <p:sp>
        <p:nvSpPr>
          <p:cNvPr id="1766" name="Google Shape;1766;p86"/>
          <p:cNvSpPr txBox="1">
            <a:spLocks noGrp="1"/>
          </p:cNvSpPr>
          <p:nvPr>
            <p:ph type="body" idx="3"/>
          </p:nvPr>
        </p:nvSpPr>
        <p:spPr>
          <a:xfrm>
            <a:off x="5522802" y="3628232"/>
            <a:ext cx="6106820" cy="430887"/>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rgbClr val="000000"/>
              </a:buClr>
              <a:buSzPts val="4200"/>
              <a:buNone/>
            </a:pPr>
            <a:r>
              <a:rPr lang="en-US" sz="2800">
                <a:solidFill>
                  <a:srgbClr val="000000"/>
                </a:solidFill>
              </a:rPr>
              <a:t>Leave questions 28a-31b blank</a:t>
            </a:r>
            <a:endParaRPr sz="2400">
              <a:solidFill>
                <a:srgbClr val="000000"/>
              </a:solidFill>
            </a:endParaRPr>
          </a:p>
        </p:txBody>
      </p:sp>
      <p:sp>
        <p:nvSpPr>
          <p:cNvPr id="1767" name="Google Shape;1767;p86"/>
          <p:cNvSpPr txBox="1"/>
          <p:nvPr/>
        </p:nvSpPr>
        <p:spPr>
          <a:xfrm>
            <a:off x="5354040" y="5604454"/>
            <a:ext cx="1737000" cy="169200"/>
          </a:xfrm>
          <a:prstGeom prst="rect">
            <a:avLst/>
          </a:prstGeom>
          <a:solidFill>
            <a:schemeClr val="accent1"/>
          </a:solidFill>
          <a:ln>
            <a:noFill/>
          </a:ln>
        </p:spPr>
        <p:txBody>
          <a:bodyPr spcFirstLastPara="1" wrap="square" lIns="0" tIns="0" rIns="0" bIns="0" anchor="t" anchorCtr="0">
            <a:noAutofit/>
          </a:bodyPr>
          <a:lstStyle/>
          <a:p>
            <a:pPr marL="12700" marR="5080" lvl="0" indent="0" algn="l" rtl="0">
              <a:lnSpc>
                <a:spcPct val="100000"/>
              </a:lnSpc>
              <a:spcBef>
                <a:spcPts val="0"/>
              </a:spcBef>
              <a:spcAft>
                <a:spcPts val="0"/>
              </a:spcAft>
              <a:buClr>
                <a:srgbClr val="000000"/>
              </a:buClr>
              <a:buSzPts val="1100"/>
              <a:buFont typeface="Arial"/>
              <a:buNone/>
            </a:pPr>
            <a:r>
              <a:rPr lang="en-US" sz="1100" i="0" u="none" strike="noStrike" cap="none">
                <a:solidFill>
                  <a:srgbClr val="FFFFFF"/>
                </a:solidFill>
                <a:latin typeface="Lato"/>
                <a:ea typeface="Lato"/>
                <a:cs typeface="Lato"/>
                <a:sym typeface="Lato"/>
              </a:rPr>
              <a:t>Enter F-1 Student</a:t>
            </a:r>
            <a:endParaRPr sz="1400" i="0" u="none" strike="noStrike" cap="none">
              <a:solidFill>
                <a:srgbClr val="000000"/>
              </a:solidFill>
              <a:latin typeface="Lato"/>
              <a:ea typeface="Lato"/>
              <a:cs typeface="Lato"/>
              <a:sym typeface="Lato"/>
            </a:endParaRPr>
          </a:p>
        </p:txBody>
      </p:sp>
      <p:sp>
        <p:nvSpPr>
          <p:cNvPr id="1768" name="Google Shape;1768;p86"/>
          <p:cNvSpPr txBox="1"/>
          <p:nvPr/>
        </p:nvSpPr>
        <p:spPr>
          <a:xfrm>
            <a:off x="5354040" y="6076842"/>
            <a:ext cx="1736892" cy="169277"/>
          </a:xfrm>
          <a:prstGeom prst="rect">
            <a:avLst/>
          </a:prstGeom>
          <a:solidFill>
            <a:schemeClr val="accent1"/>
          </a:solidFill>
          <a:ln>
            <a:noFill/>
          </a:ln>
        </p:spPr>
        <p:txBody>
          <a:bodyPr spcFirstLastPara="1" wrap="square" lIns="0" tIns="0" rIns="0" bIns="0" anchor="t" anchorCtr="0">
            <a:noAutofit/>
          </a:bodyPr>
          <a:lstStyle/>
          <a:p>
            <a:pPr marL="12700" marR="5080" lvl="0" indent="0" algn="l" rtl="0">
              <a:lnSpc>
                <a:spcPct val="100000"/>
              </a:lnSpc>
              <a:spcBef>
                <a:spcPts val="0"/>
              </a:spcBef>
              <a:spcAft>
                <a:spcPts val="0"/>
              </a:spcAft>
              <a:buClr>
                <a:srgbClr val="000000"/>
              </a:buClr>
              <a:buSzPts val="1100"/>
              <a:buFont typeface="Arial"/>
              <a:buNone/>
            </a:pPr>
            <a:r>
              <a:rPr lang="en-US" sz="1100" i="0" u="none" strike="noStrike" cap="none">
                <a:solidFill>
                  <a:srgbClr val="FFFFFF"/>
                </a:solidFill>
                <a:latin typeface="Lato"/>
                <a:ea typeface="Lato"/>
                <a:cs typeface="Lato"/>
                <a:sym typeface="Lato"/>
              </a:rPr>
              <a:t>Enter F-1 Student</a:t>
            </a:r>
            <a:endParaRPr sz="1400" i="0" u="none" strike="noStrike" cap="none">
              <a:solidFill>
                <a:srgbClr val="000000"/>
              </a:solidFill>
              <a:latin typeface="Lato"/>
              <a:ea typeface="Lato"/>
              <a:cs typeface="Lato"/>
              <a:sym typeface="Lato"/>
            </a:endParaRPr>
          </a:p>
        </p:txBody>
      </p:sp>
      <p:sp>
        <p:nvSpPr>
          <p:cNvPr id="1769" name="Google Shape;1769;p86"/>
          <p:cNvSpPr/>
          <p:nvPr/>
        </p:nvSpPr>
        <p:spPr>
          <a:xfrm rot="10800000">
            <a:off x="4873395" y="5595610"/>
            <a:ext cx="386080" cy="152400"/>
          </a:xfrm>
          <a:custGeom>
            <a:avLst/>
            <a:gdLst/>
            <a:ahLst/>
            <a:cxnLst/>
            <a:rect l="l" t="t" r="r" b="b"/>
            <a:pathLst>
              <a:path w="386079" h="152400" extrusionOk="0">
                <a:moveTo>
                  <a:pt x="271525" y="0"/>
                </a:moveTo>
                <a:lnTo>
                  <a:pt x="271525" y="38100"/>
                </a:lnTo>
                <a:lnTo>
                  <a:pt x="0" y="38100"/>
                </a:lnTo>
                <a:lnTo>
                  <a:pt x="0" y="114300"/>
                </a:lnTo>
                <a:lnTo>
                  <a:pt x="271525" y="114300"/>
                </a:lnTo>
                <a:lnTo>
                  <a:pt x="271525" y="152400"/>
                </a:lnTo>
                <a:lnTo>
                  <a:pt x="385825" y="76200"/>
                </a:lnTo>
                <a:lnTo>
                  <a:pt x="271525"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770" name="Google Shape;1770;p86"/>
          <p:cNvSpPr/>
          <p:nvPr/>
        </p:nvSpPr>
        <p:spPr>
          <a:xfrm rot="10800000">
            <a:off x="4862510" y="6085469"/>
            <a:ext cx="386080" cy="152400"/>
          </a:xfrm>
          <a:custGeom>
            <a:avLst/>
            <a:gdLst/>
            <a:ahLst/>
            <a:cxnLst/>
            <a:rect l="l" t="t" r="r" b="b"/>
            <a:pathLst>
              <a:path w="386079" h="152400" extrusionOk="0">
                <a:moveTo>
                  <a:pt x="271525" y="0"/>
                </a:moveTo>
                <a:lnTo>
                  <a:pt x="271525" y="38100"/>
                </a:lnTo>
                <a:lnTo>
                  <a:pt x="0" y="38100"/>
                </a:lnTo>
                <a:lnTo>
                  <a:pt x="0" y="114300"/>
                </a:lnTo>
                <a:lnTo>
                  <a:pt x="271525" y="114300"/>
                </a:lnTo>
                <a:lnTo>
                  <a:pt x="271525" y="152400"/>
                </a:lnTo>
                <a:lnTo>
                  <a:pt x="385825" y="76200"/>
                </a:lnTo>
                <a:lnTo>
                  <a:pt x="271525"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771" name="Google Shape;1771;p86"/>
          <p:cNvSpPr txBox="1"/>
          <p:nvPr/>
        </p:nvSpPr>
        <p:spPr>
          <a:xfrm>
            <a:off x="219250" y="1235550"/>
            <a:ext cx="2434800" cy="49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latin typeface="Lato"/>
                <a:ea typeface="Lato"/>
                <a:cs typeface="Lato"/>
                <a:sym typeface="Lato"/>
              </a:rPr>
              <a:t>Form I-765 (pg 3 of 7)</a:t>
            </a:r>
            <a:endParaRPr sz="1800">
              <a:latin typeface="Lato"/>
              <a:ea typeface="Lato"/>
              <a:cs typeface="Lato"/>
              <a:sym typeface="Lato"/>
            </a:endParaRPr>
          </a:p>
        </p:txBody>
      </p:sp>
      <p:pic>
        <p:nvPicPr>
          <p:cNvPr id="2" name="Recorded Sound">
            <a:hlinkClick r:id="" action="ppaction://media"/>
            <a:extLst>
              <a:ext uri="{FF2B5EF4-FFF2-40B4-BE49-F238E27FC236}">
                <a16:creationId xmlns:a16="http://schemas.microsoft.com/office/drawing/2014/main" id="{56689131-55CD-4798-A303-F53321D7DAE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076312" y="772338"/>
            <a:ext cx="738281" cy="738281"/>
          </a:xfrm>
          <a:prstGeom prst="rect">
            <a:avLst/>
          </a:prstGeom>
        </p:spPr>
      </p:pic>
    </p:spTree>
    <p:extLst>
      <p:ext uri="{BB962C8B-B14F-4D97-AF65-F5344CB8AC3E}">
        <p14:creationId xmlns:p14="http://schemas.microsoft.com/office/powerpoint/2010/main" val="114796238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2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42"/>
        <p:cNvGrpSpPr/>
        <p:nvPr/>
      </p:nvGrpSpPr>
      <p:grpSpPr>
        <a:xfrm>
          <a:off x="0" y="0"/>
          <a:ext cx="0" cy="0"/>
          <a:chOff x="0" y="0"/>
          <a:chExt cx="0" cy="0"/>
        </a:xfrm>
      </p:grpSpPr>
      <p:sp>
        <p:nvSpPr>
          <p:cNvPr id="1543" name="Google Shape;1543;p69"/>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a:t>
            </a:fld>
            <a:endParaRPr/>
          </a:p>
        </p:txBody>
      </p:sp>
      <p:sp>
        <p:nvSpPr>
          <p:cNvPr id="1544" name="Google Shape;1544;p69"/>
          <p:cNvSpPr txBox="1">
            <a:spLocks noGrp="1"/>
          </p:cNvSpPr>
          <p:nvPr>
            <p:ph type="title"/>
          </p:nvPr>
        </p:nvSpPr>
        <p:spPr>
          <a:xfrm>
            <a:off x="1706138" y="715340"/>
            <a:ext cx="8439300" cy="709800"/>
          </a:xfrm>
          <a:prstGeom prst="rect">
            <a:avLst/>
          </a:prstGeom>
          <a:noFill/>
          <a:ln>
            <a:noFill/>
          </a:ln>
        </p:spPr>
        <p:txBody>
          <a:bodyPr spcFirstLastPara="1" wrap="square" lIns="91425" tIns="0" rIns="91425" bIns="91425" anchor="t" anchorCtr="0">
            <a:noAutofit/>
          </a:bodyPr>
          <a:lstStyle/>
          <a:p>
            <a:pPr marL="0" lvl="0" indent="0" algn="ctr" rtl="0">
              <a:lnSpc>
                <a:spcPct val="90000"/>
              </a:lnSpc>
              <a:spcBef>
                <a:spcPts val="0"/>
              </a:spcBef>
              <a:spcAft>
                <a:spcPts val="0"/>
              </a:spcAft>
              <a:buClr>
                <a:schemeClr val="dk1"/>
              </a:buClr>
              <a:buSzPts val="4400"/>
              <a:buFont typeface="Calibri"/>
              <a:buNone/>
            </a:pPr>
            <a:r>
              <a:rPr lang="en-US" b="1">
                <a:solidFill>
                  <a:srgbClr val="0000FF"/>
                </a:solidFill>
                <a:latin typeface="Lato"/>
                <a:ea typeface="Lato"/>
                <a:cs typeface="Lato"/>
                <a:sym typeface="Lato"/>
              </a:rPr>
              <a:t>Topics to Cover Today</a:t>
            </a:r>
            <a:endParaRPr b="1">
              <a:solidFill>
                <a:srgbClr val="0000FF"/>
              </a:solidFill>
              <a:latin typeface="Lato"/>
              <a:ea typeface="Lato"/>
              <a:cs typeface="Lato"/>
              <a:sym typeface="Lato"/>
            </a:endParaRPr>
          </a:p>
        </p:txBody>
      </p:sp>
      <p:sp>
        <p:nvSpPr>
          <p:cNvPr id="1545" name="Google Shape;1545;p69"/>
          <p:cNvSpPr txBox="1"/>
          <p:nvPr/>
        </p:nvSpPr>
        <p:spPr>
          <a:xfrm>
            <a:off x="1506225" y="1607200"/>
            <a:ext cx="9012300" cy="4468200"/>
          </a:xfrm>
          <a:prstGeom prst="rect">
            <a:avLst/>
          </a:prstGeom>
          <a:noFill/>
          <a:ln>
            <a:noFill/>
          </a:ln>
        </p:spPr>
        <p:txBody>
          <a:bodyPr spcFirstLastPara="1" wrap="square" lIns="91425" tIns="91425" rIns="91425" bIns="91425" anchor="t" anchorCtr="0">
            <a:noAutofit/>
          </a:bodyPr>
          <a:lstStyle/>
          <a:p>
            <a:pPr marL="457200" lvl="0" indent="-381000" algn="l" rtl="0">
              <a:lnSpc>
                <a:spcPct val="115000"/>
              </a:lnSpc>
              <a:spcBef>
                <a:spcPts val="0"/>
              </a:spcBef>
              <a:spcAft>
                <a:spcPts val="0"/>
              </a:spcAft>
              <a:buSzPts val="2400"/>
              <a:buFont typeface="Lato"/>
              <a:buChar char="●"/>
            </a:pPr>
            <a:r>
              <a:rPr lang="en-US" sz="2400" b="1" u="sng">
                <a:solidFill>
                  <a:schemeClr val="hlink"/>
                </a:solidFill>
                <a:latin typeface="Lato"/>
                <a:ea typeface="Lato"/>
                <a:cs typeface="Lato"/>
                <a:sym typeface="Lato"/>
                <a:hlinkClick r:id="rId5" action="ppaction://hlinksldjump"/>
              </a:rPr>
              <a:t>General OPT Information </a:t>
            </a:r>
            <a:endParaRPr sz="2400" b="1">
              <a:latin typeface="Lato"/>
              <a:ea typeface="Lato"/>
              <a:cs typeface="Lato"/>
              <a:sym typeface="Lato"/>
            </a:endParaRPr>
          </a:p>
          <a:p>
            <a:pPr marL="457200" lvl="0" indent="-381000" algn="l" rtl="0">
              <a:lnSpc>
                <a:spcPct val="115000"/>
              </a:lnSpc>
              <a:spcBef>
                <a:spcPts val="0"/>
              </a:spcBef>
              <a:spcAft>
                <a:spcPts val="0"/>
              </a:spcAft>
              <a:buSzPts val="2400"/>
              <a:buFont typeface="Lato"/>
              <a:buChar char="●"/>
            </a:pPr>
            <a:r>
              <a:rPr lang="en-US" sz="2400" b="1" u="sng">
                <a:solidFill>
                  <a:schemeClr val="hlink"/>
                </a:solidFill>
                <a:latin typeface="Lato"/>
                <a:ea typeface="Lato"/>
                <a:cs typeface="Lato"/>
                <a:sym typeface="Lato"/>
                <a:hlinkClick r:id="rId6" action="ppaction://hlinksldjump"/>
              </a:rPr>
              <a:t>OPT Timeline </a:t>
            </a:r>
            <a:endParaRPr sz="2400" b="1">
              <a:latin typeface="Lato"/>
              <a:ea typeface="Lato"/>
              <a:cs typeface="Lato"/>
              <a:sym typeface="Lato"/>
            </a:endParaRPr>
          </a:p>
          <a:p>
            <a:pPr marL="914400" lvl="1" indent="-381000" algn="l" rtl="0">
              <a:lnSpc>
                <a:spcPct val="115000"/>
              </a:lnSpc>
              <a:spcBef>
                <a:spcPts val="0"/>
              </a:spcBef>
              <a:spcAft>
                <a:spcPts val="0"/>
              </a:spcAft>
              <a:buSzPts val="2400"/>
              <a:buFont typeface="Lato"/>
              <a:buChar char="○"/>
            </a:pPr>
            <a:r>
              <a:rPr lang="en-US" sz="2400" b="1">
                <a:latin typeface="Lato"/>
                <a:ea typeface="Lato"/>
                <a:cs typeface="Lato"/>
                <a:sym typeface="Lato"/>
              </a:rPr>
              <a:t>When to Apply</a:t>
            </a:r>
            <a:endParaRPr sz="2400" b="1">
              <a:latin typeface="Lato"/>
              <a:ea typeface="Lato"/>
              <a:cs typeface="Lato"/>
              <a:sym typeface="Lato"/>
            </a:endParaRPr>
          </a:p>
          <a:p>
            <a:pPr marL="457200" lvl="0" indent="-381000" algn="l" rtl="0">
              <a:lnSpc>
                <a:spcPct val="115000"/>
              </a:lnSpc>
              <a:spcBef>
                <a:spcPts val="0"/>
              </a:spcBef>
              <a:spcAft>
                <a:spcPts val="0"/>
              </a:spcAft>
              <a:buSzPts val="2400"/>
              <a:buFont typeface="Lato"/>
              <a:buChar char="●"/>
            </a:pPr>
            <a:r>
              <a:rPr lang="en-US" sz="2400" b="1" u="sng">
                <a:solidFill>
                  <a:schemeClr val="hlink"/>
                </a:solidFill>
                <a:latin typeface="Lato"/>
                <a:ea typeface="Lato"/>
                <a:cs typeface="Lato"/>
                <a:sym typeface="Lato"/>
                <a:hlinkClick r:id="rId7" action="ppaction://hlinksldjump"/>
              </a:rPr>
              <a:t>OPT Application Process </a:t>
            </a:r>
            <a:endParaRPr sz="2400" b="1">
              <a:latin typeface="Lato"/>
              <a:ea typeface="Lato"/>
              <a:cs typeface="Lato"/>
              <a:sym typeface="Lato"/>
            </a:endParaRPr>
          </a:p>
          <a:p>
            <a:pPr marL="914400" lvl="1" indent="-381000" algn="l" rtl="0">
              <a:lnSpc>
                <a:spcPct val="115000"/>
              </a:lnSpc>
              <a:spcBef>
                <a:spcPts val="0"/>
              </a:spcBef>
              <a:spcAft>
                <a:spcPts val="0"/>
              </a:spcAft>
              <a:buSzPts val="2400"/>
              <a:buFont typeface="Lato"/>
              <a:buChar char="○"/>
            </a:pPr>
            <a:r>
              <a:rPr lang="en-US" sz="2400" b="1">
                <a:latin typeface="Lato"/>
                <a:ea typeface="Lato"/>
                <a:cs typeface="Lato"/>
                <a:sym typeface="Lato"/>
              </a:rPr>
              <a:t>Internal &amp; External</a:t>
            </a:r>
            <a:endParaRPr sz="2400" b="1">
              <a:latin typeface="Lato"/>
              <a:ea typeface="Lato"/>
              <a:cs typeface="Lato"/>
              <a:sym typeface="Lato"/>
            </a:endParaRPr>
          </a:p>
          <a:p>
            <a:pPr marL="457200" lvl="0" indent="-381000" algn="l" rtl="0">
              <a:lnSpc>
                <a:spcPct val="115000"/>
              </a:lnSpc>
              <a:spcBef>
                <a:spcPts val="0"/>
              </a:spcBef>
              <a:spcAft>
                <a:spcPts val="0"/>
              </a:spcAft>
              <a:buSzPts val="2400"/>
              <a:buFont typeface="Lato"/>
              <a:buChar char="●"/>
            </a:pPr>
            <a:r>
              <a:rPr lang="en-US" sz="2400" b="1" u="sng">
                <a:solidFill>
                  <a:schemeClr val="hlink"/>
                </a:solidFill>
                <a:latin typeface="Lato"/>
                <a:ea typeface="Lato"/>
                <a:cs typeface="Lato"/>
                <a:sym typeface="Lato"/>
                <a:hlinkClick r:id="" action="ppaction://noaction"/>
              </a:rPr>
              <a:t>International Travel and OPT </a:t>
            </a:r>
            <a:endParaRPr sz="2400" b="1">
              <a:latin typeface="Lato"/>
              <a:ea typeface="Lato"/>
              <a:cs typeface="Lato"/>
              <a:sym typeface="Lato"/>
            </a:endParaRPr>
          </a:p>
          <a:p>
            <a:pPr marL="457200" lvl="0" indent="-381000" algn="l" rtl="0">
              <a:lnSpc>
                <a:spcPct val="115000"/>
              </a:lnSpc>
              <a:spcBef>
                <a:spcPts val="0"/>
              </a:spcBef>
              <a:spcAft>
                <a:spcPts val="0"/>
              </a:spcAft>
              <a:buSzPts val="2400"/>
              <a:buFont typeface="Lato"/>
              <a:buChar char="●"/>
            </a:pPr>
            <a:r>
              <a:rPr lang="en-US" sz="2400" b="1" u="sng">
                <a:solidFill>
                  <a:schemeClr val="hlink"/>
                </a:solidFill>
                <a:latin typeface="Lato"/>
                <a:ea typeface="Lato"/>
                <a:cs typeface="Lato"/>
                <a:sym typeface="Lato"/>
                <a:hlinkClick r:id="" action="ppaction://noaction"/>
              </a:rPr>
              <a:t>USCIS Decision </a:t>
            </a:r>
            <a:endParaRPr sz="2400" b="1">
              <a:latin typeface="Lato"/>
              <a:ea typeface="Lato"/>
              <a:cs typeface="Lato"/>
              <a:sym typeface="Lato"/>
            </a:endParaRPr>
          </a:p>
          <a:p>
            <a:pPr marL="457200" lvl="0" indent="-381000" algn="l" rtl="0">
              <a:lnSpc>
                <a:spcPct val="115000"/>
              </a:lnSpc>
              <a:spcBef>
                <a:spcPts val="0"/>
              </a:spcBef>
              <a:spcAft>
                <a:spcPts val="0"/>
              </a:spcAft>
              <a:buSzPts val="2400"/>
              <a:buFont typeface="Lato"/>
              <a:buChar char="●"/>
            </a:pPr>
            <a:r>
              <a:rPr lang="en-US" sz="2400" b="1" u="sng">
                <a:solidFill>
                  <a:schemeClr val="hlink"/>
                </a:solidFill>
                <a:latin typeface="Lato"/>
                <a:ea typeface="Lato"/>
                <a:cs typeface="Lato"/>
                <a:sym typeface="Lato"/>
                <a:hlinkClick r:id="" action="ppaction://noaction"/>
              </a:rPr>
              <a:t>OPT Reporting Requirements</a:t>
            </a:r>
            <a:endParaRPr sz="2400" b="1">
              <a:latin typeface="Lato"/>
              <a:ea typeface="Lato"/>
              <a:cs typeface="Lato"/>
              <a:sym typeface="Lato"/>
            </a:endParaRPr>
          </a:p>
          <a:p>
            <a:pPr marL="457200" lvl="0" indent="-381000" algn="l" rtl="0">
              <a:lnSpc>
                <a:spcPct val="115000"/>
              </a:lnSpc>
              <a:spcBef>
                <a:spcPts val="0"/>
              </a:spcBef>
              <a:spcAft>
                <a:spcPts val="0"/>
              </a:spcAft>
              <a:buSzPts val="2400"/>
              <a:buFont typeface="Lato"/>
              <a:buChar char="●"/>
            </a:pPr>
            <a:r>
              <a:rPr lang="en-US" sz="2400" b="1" u="sng">
                <a:solidFill>
                  <a:schemeClr val="hlink"/>
                </a:solidFill>
                <a:latin typeface="Lato"/>
                <a:ea typeface="Lato"/>
                <a:cs typeface="Lato"/>
                <a:sym typeface="Lato"/>
                <a:hlinkClick r:id="" action="ppaction://noaction"/>
              </a:rPr>
              <a:t>After OPT Ends</a:t>
            </a:r>
            <a:endParaRPr sz="2400" b="1">
              <a:latin typeface="Lato"/>
              <a:ea typeface="Lato"/>
              <a:cs typeface="Lato"/>
              <a:sym typeface="Lato"/>
            </a:endParaRPr>
          </a:p>
        </p:txBody>
      </p:sp>
      <p:pic>
        <p:nvPicPr>
          <p:cNvPr id="2" name="Slide 2">
            <a:hlinkClick r:id="" action="ppaction://media"/>
            <a:extLst>
              <a:ext uri="{FF2B5EF4-FFF2-40B4-BE49-F238E27FC236}">
                <a16:creationId xmlns:a16="http://schemas.microsoft.com/office/drawing/2014/main" id="{3DD27633-6ECB-4AF8-8D48-FEED94902EA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518525" y="1023041"/>
            <a:ext cx="446505" cy="446505"/>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19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76"/>
        <p:cNvGrpSpPr/>
        <p:nvPr/>
      </p:nvGrpSpPr>
      <p:grpSpPr>
        <a:xfrm>
          <a:off x="0" y="0"/>
          <a:ext cx="0" cy="0"/>
          <a:chOff x="0" y="0"/>
          <a:chExt cx="0" cy="0"/>
        </a:xfrm>
      </p:grpSpPr>
      <p:sp>
        <p:nvSpPr>
          <p:cNvPr id="1777" name="Google Shape;1777;p87"/>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20</a:t>
            </a:fld>
            <a:endParaRPr sz="1000" b="0" i="0" u="none" strike="noStrike" cap="none">
              <a:solidFill>
                <a:srgbClr val="6A6E79"/>
              </a:solidFill>
              <a:latin typeface="Lato"/>
              <a:ea typeface="Lato"/>
              <a:cs typeface="Lato"/>
              <a:sym typeface="Lato"/>
            </a:endParaRPr>
          </a:p>
        </p:txBody>
      </p:sp>
      <p:sp>
        <p:nvSpPr>
          <p:cNvPr id="1778" name="Google Shape;1778;p87"/>
          <p:cNvSpPr txBox="1">
            <a:spLocks noGrp="1"/>
          </p:cNvSpPr>
          <p:nvPr>
            <p:ph type="title"/>
          </p:nvPr>
        </p:nvSpPr>
        <p:spPr>
          <a:xfrm>
            <a:off x="294551" y="327525"/>
            <a:ext cx="9938100" cy="609000"/>
          </a:xfrm>
          <a:prstGeom prst="rect">
            <a:avLst/>
          </a:prstGeom>
          <a:noFill/>
          <a:ln>
            <a:noFill/>
          </a:ln>
        </p:spPr>
        <p:txBody>
          <a:bodyPr spcFirstLastPara="1" wrap="square" lIns="0" tIns="0" rIns="0" bIns="91425" anchor="t" anchorCtr="0">
            <a:noAutofit/>
          </a:bodyPr>
          <a:lstStyle/>
          <a:p>
            <a:pPr marL="0" lvl="0" indent="0" algn="ctr" rtl="0">
              <a:lnSpc>
                <a:spcPct val="80000"/>
              </a:lnSpc>
              <a:spcBef>
                <a:spcPts val="0"/>
              </a:spcBef>
              <a:spcAft>
                <a:spcPts val="0"/>
              </a:spcAft>
              <a:buClr>
                <a:schemeClr val="dk1"/>
              </a:buClr>
              <a:buSzPts val="4400"/>
              <a:buFont typeface="Montserrat"/>
              <a:buNone/>
            </a:pPr>
            <a:r>
              <a:rPr lang="en-US">
                <a:solidFill>
                  <a:srgbClr val="4D4D4D"/>
                </a:solidFill>
              </a:rPr>
              <a:t>Form I-765</a:t>
            </a:r>
            <a:endParaRPr/>
          </a:p>
        </p:txBody>
      </p:sp>
      <p:pic>
        <p:nvPicPr>
          <p:cNvPr id="1779" name="Google Shape;1779;p8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730925" y="1164770"/>
            <a:ext cx="2428903" cy="5026479"/>
          </a:xfrm>
          <a:prstGeom prst="rect">
            <a:avLst/>
          </a:prstGeom>
          <a:noFill/>
          <a:ln>
            <a:noFill/>
          </a:ln>
        </p:spPr>
      </p:pic>
      <p:pic>
        <p:nvPicPr>
          <p:cNvPr id="1780" name="Google Shape;1780;p87"/>
          <p:cNvPicPr preferRelativeResize="0"/>
          <p:nvPr/>
        </p:nvPicPr>
        <p:blipFill rotWithShape="1">
          <a:blip r:embed="rId6">
            <a:alphaModFix/>
          </a:blip>
          <a:srcRect/>
          <a:stretch/>
        </p:blipFill>
        <p:spPr>
          <a:xfrm>
            <a:off x="6197816" y="1272948"/>
            <a:ext cx="4712532" cy="2232252"/>
          </a:xfrm>
          <a:prstGeom prst="rect">
            <a:avLst/>
          </a:prstGeom>
          <a:noFill/>
          <a:ln>
            <a:noFill/>
          </a:ln>
        </p:spPr>
      </p:pic>
      <p:sp>
        <p:nvSpPr>
          <p:cNvPr id="1781" name="Google Shape;1781;p87"/>
          <p:cNvSpPr txBox="1"/>
          <p:nvPr/>
        </p:nvSpPr>
        <p:spPr>
          <a:xfrm>
            <a:off x="7620000" y="8166432"/>
            <a:ext cx="3048000" cy="138499"/>
          </a:xfrm>
          <a:prstGeom prst="rect">
            <a:avLst/>
          </a:prstGeom>
          <a:noFill/>
          <a:ln w="9525" cap="flat" cmpd="sng">
            <a:solidFill>
              <a:srgbClr val="CC0000"/>
            </a:solidFill>
            <a:prstDash val="solid"/>
            <a:round/>
            <a:headEnd type="none" w="sm" len="sm"/>
            <a:tailEnd type="none" w="sm" len="sm"/>
          </a:ln>
        </p:spPr>
        <p:txBody>
          <a:bodyPr spcFirstLastPara="1" wrap="square" lIns="0" tIns="0" rIns="0" bIns="0" anchor="t" anchorCtr="0">
            <a:noAutofit/>
          </a:bodyPr>
          <a:lstStyle/>
          <a:p>
            <a:pPr marL="730247"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CC0000"/>
                </a:solidFill>
                <a:latin typeface="Arial"/>
                <a:ea typeface="Arial"/>
                <a:cs typeface="Arial"/>
                <a:sym typeface="Arial"/>
              </a:rPr>
              <a:t>Your Signature Here</a:t>
            </a:r>
            <a:endParaRPr sz="900" b="0" i="0" u="none" strike="noStrike" cap="none">
              <a:solidFill>
                <a:schemeClr val="dk1"/>
              </a:solidFill>
              <a:latin typeface="Arial"/>
              <a:ea typeface="Arial"/>
              <a:cs typeface="Arial"/>
              <a:sym typeface="Arial"/>
            </a:endParaRPr>
          </a:p>
        </p:txBody>
      </p:sp>
      <p:sp>
        <p:nvSpPr>
          <p:cNvPr id="1782" name="Google Shape;1782;p87"/>
          <p:cNvSpPr txBox="1"/>
          <p:nvPr/>
        </p:nvSpPr>
        <p:spPr>
          <a:xfrm>
            <a:off x="6749143" y="2010010"/>
            <a:ext cx="3918857" cy="169277"/>
          </a:xfrm>
          <a:prstGeom prst="rect">
            <a:avLst/>
          </a:prstGeom>
          <a:solidFill>
            <a:schemeClr val="accent1"/>
          </a:solidFill>
          <a:ln>
            <a:noFill/>
          </a:ln>
        </p:spPr>
        <p:txBody>
          <a:bodyPr spcFirstLastPara="1" wrap="square" lIns="0" tIns="0" rIns="0" bIns="0" anchor="t" anchorCtr="0">
            <a:noAutofit/>
          </a:bodyPr>
          <a:lstStyle/>
          <a:p>
            <a:pPr marL="12700" marR="5080" lvl="0" indent="0" algn="ctr" rtl="0">
              <a:lnSpc>
                <a:spcPct val="100000"/>
              </a:lnSpc>
              <a:spcBef>
                <a:spcPts val="0"/>
              </a:spcBef>
              <a:spcAft>
                <a:spcPts val="0"/>
              </a:spcAft>
              <a:buClr>
                <a:srgbClr val="000000"/>
              </a:buClr>
              <a:buSzPts val="1100"/>
              <a:buFont typeface="Arial"/>
              <a:buNone/>
            </a:pPr>
            <a:r>
              <a:rPr lang="en-US" sz="1100" i="0" u="none" strike="noStrike" cap="none">
                <a:solidFill>
                  <a:srgbClr val="FFFFFF"/>
                </a:solidFill>
                <a:latin typeface="Lato"/>
                <a:ea typeface="Lato"/>
                <a:cs typeface="Lato"/>
                <a:sym typeface="Lato"/>
              </a:rPr>
              <a:t>Your signature goes here – stay within the box!</a:t>
            </a:r>
            <a:endParaRPr sz="1400" i="0" u="none" strike="noStrike" cap="none">
              <a:solidFill>
                <a:srgbClr val="000000"/>
              </a:solidFill>
              <a:latin typeface="Lato"/>
              <a:ea typeface="Lato"/>
              <a:cs typeface="Lato"/>
              <a:sym typeface="Lato"/>
            </a:endParaRPr>
          </a:p>
        </p:txBody>
      </p:sp>
      <p:sp>
        <p:nvSpPr>
          <p:cNvPr id="1783" name="Google Shape;1783;p87"/>
          <p:cNvSpPr/>
          <p:nvPr/>
        </p:nvSpPr>
        <p:spPr>
          <a:xfrm>
            <a:off x="2939142" y="2703626"/>
            <a:ext cx="217714" cy="311717"/>
          </a:xfrm>
          <a:prstGeom prst="mathMultiply">
            <a:avLst>
              <a:gd name="adj1" fmla="val 23520"/>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sp>
        <p:nvSpPr>
          <p:cNvPr id="1784" name="Google Shape;1784;p87"/>
          <p:cNvSpPr/>
          <p:nvPr/>
        </p:nvSpPr>
        <p:spPr>
          <a:xfrm rot="10800000">
            <a:off x="5265280" y="4819620"/>
            <a:ext cx="386080" cy="152400"/>
          </a:xfrm>
          <a:custGeom>
            <a:avLst/>
            <a:gdLst/>
            <a:ahLst/>
            <a:cxnLst/>
            <a:rect l="l" t="t" r="r" b="b"/>
            <a:pathLst>
              <a:path w="386079" h="152400" extrusionOk="0">
                <a:moveTo>
                  <a:pt x="271525" y="0"/>
                </a:moveTo>
                <a:lnTo>
                  <a:pt x="271525" y="38100"/>
                </a:lnTo>
                <a:lnTo>
                  <a:pt x="0" y="38100"/>
                </a:lnTo>
                <a:lnTo>
                  <a:pt x="0" y="114300"/>
                </a:lnTo>
                <a:lnTo>
                  <a:pt x="271525" y="114300"/>
                </a:lnTo>
                <a:lnTo>
                  <a:pt x="271525" y="152400"/>
                </a:lnTo>
                <a:lnTo>
                  <a:pt x="385825" y="76200"/>
                </a:lnTo>
                <a:lnTo>
                  <a:pt x="271525"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785" name="Google Shape;1785;p87"/>
          <p:cNvSpPr txBox="1"/>
          <p:nvPr/>
        </p:nvSpPr>
        <p:spPr>
          <a:xfrm>
            <a:off x="5745926" y="4806690"/>
            <a:ext cx="2091788" cy="169277"/>
          </a:xfrm>
          <a:prstGeom prst="rect">
            <a:avLst/>
          </a:prstGeom>
          <a:solidFill>
            <a:schemeClr val="accent1"/>
          </a:solidFill>
          <a:ln>
            <a:noFill/>
          </a:ln>
        </p:spPr>
        <p:txBody>
          <a:bodyPr spcFirstLastPara="1" wrap="square" lIns="0" tIns="0" rIns="0" bIns="0" anchor="t" anchorCtr="0">
            <a:noAutofit/>
          </a:bodyPr>
          <a:lstStyle/>
          <a:p>
            <a:pPr marL="12700" marR="5080" lvl="0" indent="0" algn="l" rtl="0">
              <a:lnSpc>
                <a:spcPct val="100000"/>
              </a:lnSpc>
              <a:spcBef>
                <a:spcPts val="0"/>
              </a:spcBef>
              <a:spcAft>
                <a:spcPts val="0"/>
              </a:spcAft>
              <a:buClr>
                <a:srgbClr val="000000"/>
              </a:buClr>
              <a:buSzPts val="1100"/>
              <a:buFont typeface="Arial"/>
              <a:buNone/>
            </a:pPr>
            <a:r>
              <a:rPr lang="en-US" sz="1100" i="0" u="none" strike="noStrike" cap="none">
                <a:solidFill>
                  <a:srgbClr val="FFFFFF"/>
                </a:solidFill>
                <a:latin typeface="Lato"/>
                <a:ea typeface="Lato"/>
                <a:cs typeface="Lato"/>
                <a:sym typeface="Lato"/>
              </a:rPr>
              <a:t>Enter contact information</a:t>
            </a:r>
            <a:endParaRPr sz="1400" i="0" u="none" strike="noStrike" cap="none">
              <a:solidFill>
                <a:srgbClr val="000000"/>
              </a:solidFill>
              <a:latin typeface="Lato"/>
              <a:ea typeface="Lato"/>
              <a:cs typeface="Lato"/>
              <a:sym typeface="Lato"/>
            </a:endParaRPr>
          </a:p>
        </p:txBody>
      </p:sp>
      <p:sp>
        <p:nvSpPr>
          <p:cNvPr id="1786" name="Google Shape;1786;p87"/>
          <p:cNvSpPr txBox="1">
            <a:spLocks noGrp="1"/>
          </p:cNvSpPr>
          <p:nvPr>
            <p:ph type="body" idx="3"/>
          </p:nvPr>
        </p:nvSpPr>
        <p:spPr>
          <a:xfrm>
            <a:off x="6249050" y="3724650"/>
            <a:ext cx="4712400" cy="557700"/>
          </a:xfrm>
          <a:prstGeom prst="rect">
            <a:avLst/>
          </a:prstGeom>
          <a:solidFill>
            <a:schemeClr val="accent1"/>
          </a:solid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rgbClr val="000000"/>
              </a:buClr>
              <a:buSzPts val="2100"/>
              <a:buNone/>
            </a:pPr>
            <a:r>
              <a:rPr lang="en-US" sz="1400">
                <a:solidFill>
                  <a:srgbClr val="FFFFFF"/>
                </a:solidFill>
                <a:latin typeface="Lato"/>
                <a:ea typeface="Lato"/>
                <a:cs typeface="Lato"/>
                <a:sym typeface="Lato"/>
              </a:rPr>
              <a:t>Skip pages 5 &amp; 6 (if you check #1a) </a:t>
            </a:r>
            <a:endParaRPr sz="1400">
              <a:solidFill>
                <a:srgbClr val="FFFFFF"/>
              </a:solidFill>
              <a:latin typeface="Lato"/>
              <a:ea typeface="Lato"/>
              <a:cs typeface="Lato"/>
              <a:sym typeface="Lato"/>
            </a:endParaRPr>
          </a:p>
          <a:p>
            <a:pPr marL="0" lvl="0" indent="0" algn="l" rtl="0">
              <a:lnSpc>
                <a:spcPct val="100000"/>
              </a:lnSpc>
              <a:spcBef>
                <a:spcPts val="0"/>
              </a:spcBef>
              <a:spcAft>
                <a:spcPts val="0"/>
              </a:spcAft>
              <a:buClr>
                <a:srgbClr val="000000"/>
              </a:buClr>
              <a:buSzPts val="2100"/>
              <a:buNone/>
            </a:pPr>
            <a:r>
              <a:rPr lang="en-US" sz="1400">
                <a:solidFill>
                  <a:srgbClr val="FFFFFF"/>
                </a:solidFill>
                <a:latin typeface="Lato"/>
                <a:ea typeface="Lato"/>
                <a:cs typeface="Lato"/>
                <a:sym typeface="Lato"/>
              </a:rPr>
              <a:t>Be sure to </a:t>
            </a:r>
            <a:r>
              <a:rPr lang="en-US" sz="1400" u="sng">
                <a:solidFill>
                  <a:srgbClr val="FFFFFF"/>
                </a:solidFill>
                <a:latin typeface="Lato"/>
                <a:ea typeface="Lato"/>
                <a:cs typeface="Lato"/>
                <a:sym typeface="Lato"/>
              </a:rPr>
              <a:t>include</a:t>
            </a:r>
            <a:r>
              <a:rPr lang="en-US" sz="1400">
                <a:solidFill>
                  <a:srgbClr val="FFFFFF"/>
                </a:solidFill>
                <a:latin typeface="Lato"/>
                <a:ea typeface="Lato"/>
                <a:cs typeface="Lato"/>
                <a:sym typeface="Lato"/>
              </a:rPr>
              <a:t> all 7 pages when submitting to USCIS.</a:t>
            </a:r>
            <a:endParaRPr>
              <a:solidFill>
                <a:srgbClr val="FFFFFF"/>
              </a:solidFill>
              <a:latin typeface="Lato"/>
              <a:ea typeface="Lato"/>
              <a:cs typeface="Lato"/>
              <a:sym typeface="Lato"/>
            </a:endParaRPr>
          </a:p>
        </p:txBody>
      </p:sp>
      <p:sp>
        <p:nvSpPr>
          <p:cNvPr id="1787" name="Google Shape;1787;p87"/>
          <p:cNvSpPr/>
          <p:nvPr/>
        </p:nvSpPr>
        <p:spPr>
          <a:xfrm rot="10800000">
            <a:off x="5268392" y="5513189"/>
            <a:ext cx="386080" cy="152400"/>
          </a:xfrm>
          <a:custGeom>
            <a:avLst/>
            <a:gdLst/>
            <a:ahLst/>
            <a:cxnLst/>
            <a:rect l="l" t="t" r="r" b="b"/>
            <a:pathLst>
              <a:path w="386079" h="152400" extrusionOk="0">
                <a:moveTo>
                  <a:pt x="271525" y="0"/>
                </a:moveTo>
                <a:lnTo>
                  <a:pt x="271525" y="38100"/>
                </a:lnTo>
                <a:lnTo>
                  <a:pt x="0" y="38100"/>
                </a:lnTo>
                <a:lnTo>
                  <a:pt x="0" y="114300"/>
                </a:lnTo>
                <a:lnTo>
                  <a:pt x="271525" y="114300"/>
                </a:lnTo>
                <a:lnTo>
                  <a:pt x="271525" y="152400"/>
                </a:lnTo>
                <a:lnTo>
                  <a:pt x="385825" y="76200"/>
                </a:lnTo>
                <a:lnTo>
                  <a:pt x="271525"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788" name="Google Shape;1788;p87"/>
          <p:cNvSpPr txBox="1"/>
          <p:nvPr/>
        </p:nvSpPr>
        <p:spPr>
          <a:xfrm>
            <a:off x="5767699" y="5500259"/>
            <a:ext cx="2091788" cy="338554"/>
          </a:xfrm>
          <a:prstGeom prst="rect">
            <a:avLst/>
          </a:prstGeom>
          <a:solidFill>
            <a:schemeClr val="accent1"/>
          </a:solidFill>
          <a:ln>
            <a:noFill/>
          </a:ln>
        </p:spPr>
        <p:txBody>
          <a:bodyPr spcFirstLastPara="1" wrap="square" lIns="0" tIns="0" rIns="0" bIns="0" anchor="t" anchorCtr="0">
            <a:noAutofit/>
          </a:bodyPr>
          <a:lstStyle/>
          <a:p>
            <a:pPr marL="12700" marR="5080" lvl="0" indent="0" algn="l" rtl="0">
              <a:lnSpc>
                <a:spcPct val="100000"/>
              </a:lnSpc>
              <a:spcBef>
                <a:spcPts val="0"/>
              </a:spcBef>
              <a:spcAft>
                <a:spcPts val="0"/>
              </a:spcAft>
              <a:buClr>
                <a:srgbClr val="000000"/>
              </a:buClr>
              <a:buSzPts val="1100"/>
              <a:buFont typeface="Arial"/>
              <a:buNone/>
            </a:pPr>
            <a:r>
              <a:rPr lang="en-US" sz="1100" i="0" u="none" strike="noStrike" cap="none">
                <a:solidFill>
                  <a:srgbClr val="FFFFFF"/>
                </a:solidFill>
                <a:latin typeface="Lato"/>
                <a:ea typeface="Lato"/>
                <a:cs typeface="Lato"/>
                <a:sym typeface="Lato"/>
              </a:rPr>
              <a:t>Extremely important to use a permanent email address</a:t>
            </a:r>
            <a:endParaRPr sz="1400" i="0" u="none" strike="noStrike" cap="none">
              <a:solidFill>
                <a:srgbClr val="000000"/>
              </a:solidFill>
              <a:latin typeface="Lato"/>
              <a:ea typeface="Lato"/>
              <a:cs typeface="Lato"/>
              <a:sym typeface="Lato"/>
            </a:endParaRPr>
          </a:p>
        </p:txBody>
      </p:sp>
      <p:sp>
        <p:nvSpPr>
          <p:cNvPr id="1789" name="Google Shape;1789;p87"/>
          <p:cNvSpPr txBox="1"/>
          <p:nvPr/>
        </p:nvSpPr>
        <p:spPr>
          <a:xfrm>
            <a:off x="219250" y="1235550"/>
            <a:ext cx="2428800" cy="49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latin typeface="Lato"/>
                <a:ea typeface="Lato"/>
                <a:cs typeface="Lato"/>
                <a:sym typeface="Lato"/>
              </a:rPr>
              <a:t>Form I-765 (pg 4 of 7)</a:t>
            </a:r>
            <a:endParaRPr sz="1800">
              <a:latin typeface="Lato"/>
              <a:ea typeface="Lato"/>
              <a:cs typeface="Lato"/>
              <a:sym typeface="Lato"/>
            </a:endParaRPr>
          </a:p>
        </p:txBody>
      </p:sp>
      <p:pic>
        <p:nvPicPr>
          <p:cNvPr id="2" name="Recorded Sound">
            <a:hlinkClick r:id="" action="ppaction://media"/>
            <a:extLst>
              <a:ext uri="{FF2B5EF4-FFF2-40B4-BE49-F238E27FC236}">
                <a16:creationId xmlns:a16="http://schemas.microsoft.com/office/drawing/2014/main" id="{9E6CEBC8-A669-428C-9838-A92EE4EDE4B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70639" y="830851"/>
            <a:ext cx="809397" cy="809397"/>
          </a:xfrm>
          <a:prstGeom prst="rect">
            <a:avLst/>
          </a:prstGeom>
        </p:spPr>
      </p:pic>
    </p:spTree>
    <p:extLst>
      <p:ext uri="{BB962C8B-B14F-4D97-AF65-F5344CB8AC3E}">
        <p14:creationId xmlns:p14="http://schemas.microsoft.com/office/powerpoint/2010/main" val="106733770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69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94"/>
        <p:cNvGrpSpPr/>
        <p:nvPr/>
      </p:nvGrpSpPr>
      <p:grpSpPr>
        <a:xfrm>
          <a:off x="0" y="0"/>
          <a:ext cx="0" cy="0"/>
          <a:chOff x="0" y="0"/>
          <a:chExt cx="0" cy="0"/>
        </a:xfrm>
      </p:grpSpPr>
      <p:sp>
        <p:nvSpPr>
          <p:cNvPr id="1795" name="Google Shape;1795;p88"/>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21</a:t>
            </a:fld>
            <a:endParaRPr sz="1000" b="0" i="0" u="none" strike="noStrike" cap="none">
              <a:solidFill>
                <a:srgbClr val="6A6E79"/>
              </a:solidFill>
              <a:latin typeface="Lato"/>
              <a:ea typeface="Lato"/>
              <a:cs typeface="Lato"/>
              <a:sym typeface="Lato"/>
            </a:endParaRPr>
          </a:p>
        </p:txBody>
      </p:sp>
      <p:sp>
        <p:nvSpPr>
          <p:cNvPr id="1796" name="Google Shape;1796;p88"/>
          <p:cNvSpPr txBox="1">
            <a:spLocks noGrp="1"/>
          </p:cNvSpPr>
          <p:nvPr>
            <p:ph type="title"/>
          </p:nvPr>
        </p:nvSpPr>
        <p:spPr>
          <a:xfrm>
            <a:off x="294551" y="327525"/>
            <a:ext cx="9938100" cy="609000"/>
          </a:xfrm>
          <a:prstGeom prst="rect">
            <a:avLst/>
          </a:prstGeom>
          <a:noFill/>
          <a:ln>
            <a:noFill/>
          </a:ln>
        </p:spPr>
        <p:txBody>
          <a:bodyPr spcFirstLastPara="1" wrap="square" lIns="0" tIns="0" rIns="0" bIns="91425" anchor="t" anchorCtr="0">
            <a:noAutofit/>
          </a:bodyPr>
          <a:lstStyle/>
          <a:p>
            <a:pPr marL="0" lvl="0" indent="0" algn="ctr" rtl="0">
              <a:lnSpc>
                <a:spcPct val="80000"/>
              </a:lnSpc>
              <a:spcBef>
                <a:spcPts val="0"/>
              </a:spcBef>
              <a:spcAft>
                <a:spcPts val="0"/>
              </a:spcAft>
              <a:buClr>
                <a:schemeClr val="dk1"/>
              </a:buClr>
              <a:buSzPts val="4400"/>
              <a:buFont typeface="Montserrat"/>
              <a:buNone/>
            </a:pPr>
            <a:r>
              <a:rPr lang="en-US">
                <a:solidFill>
                  <a:srgbClr val="4D4D4D"/>
                </a:solidFill>
              </a:rPr>
              <a:t>Form I-765</a:t>
            </a:r>
            <a:endParaRPr/>
          </a:p>
        </p:txBody>
      </p:sp>
      <p:sp>
        <p:nvSpPr>
          <p:cNvPr id="1797" name="Google Shape;1797;p88"/>
          <p:cNvSpPr txBox="1"/>
          <p:nvPr/>
        </p:nvSpPr>
        <p:spPr>
          <a:xfrm>
            <a:off x="7620000" y="8166432"/>
            <a:ext cx="3048000" cy="138600"/>
          </a:xfrm>
          <a:prstGeom prst="rect">
            <a:avLst/>
          </a:prstGeom>
          <a:noFill/>
          <a:ln w="9525" cap="flat" cmpd="sng">
            <a:solidFill>
              <a:srgbClr val="CC0000"/>
            </a:solidFill>
            <a:prstDash val="solid"/>
            <a:round/>
            <a:headEnd type="none" w="sm" len="sm"/>
            <a:tailEnd type="none" w="sm" len="sm"/>
          </a:ln>
        </p:spPr>
        <p:txBody>
          <a:bodyPr spcFirstLastPara="1" wrap="square" lIns="0" tIns="0" rIns="0" bIns="0" anchor="t" anchorCtr="0">
            <a:noAutofit/>
          </a:bodyPr>
          <a:lstStyle/>
          <a:p>
            <a:pPr marL="730247" marR="0" lvl="0" indent="0" algn="l" rtl="0">
              <a:lnSpc>
                <a:spcPct val="100000"/>
              </a:lnSpc>
              <a:spcBef>
                <a:spcPts val="0"/>
              </a:spcBef>
              <a:spcAft>
                <a:spcPts val="0"/>
              </a:spcAft>
              <a:buClr>
                <a:srgbClr val="000000"/>
              </a:buClr>
              <a:buSzPts val="900"/>
              <a:buFont typeface="Arial"/>
              <a:buNone/>
            </a:pPr>
            <a:r>
              <a:rPr lang="en-US" sz="900" b="0" i="0" u="none" strike="noStrike" cap="none" dirty="0">
                <a:solidFill>
                  <a:srgbClr val="CC0000"/>
                </a:solidFill>
                <a:latin typeface="Arial"/>
                <a:ea typeface="Arial"/>
                <a:cs typeface="Arial"/>
                <a:sym typeface="Arial"/>
              </a:rPr>
              <a:t>Your Signature Here</a:t>
            </a:r>
            <a:endParaRPr sz="900" b="0" i="0" u="none" strike="noStrike" cap="none" dirty="0">
              <a:solidFill>
                <a:schemeClr val="dk1"/>
              </a:solidFill>
              <a:latin typeface="Arial"/>
              <a:ea typeface="Arial"/>
              <a:cs typeface="Arial"/>
              <a:sym typeface="Arial"/>
            </a:endParaRPr>
          </a:p>
        </p:txBody>
      </p:sp>
      <p:pic>
        <p:nvPicPr>
          <p:cNvPr id="1798" name="Google Shape;1798;p88"/>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2358256" y="1508100"/>
            <a:ext cx="2558050" cy="4391100"/>
          </a:xfrm>
          <a:prstGeom prst="rect">
            <a:avLst/>
          </a:prstGeom>
          <a:noFill/>
          <a:ln>
            <a:noFill/>
          </a:ln>
        </p:spPr>
      </p:pic>
      <p:sp>
        <p:nvSpPr>
          <p:cNvPr id="1799" name="Google Shape;1799;p88"/>
          <p:cNvSpPr txBox="1"/>
          <p:nvPr/>
        </p:nvSpPr>
        <p:spPr>
          <a:xfrm>
            <a:off x="219250" y="1235550"/>
            <a:ext cx="2700900" cy="49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latin typeface="Lato"/>
                <a:ea typeface="Lato"/>
                <a:cs typeface="Lato"/>
                <a:sym typeface="Lato"/>
              </a:rPr>
              <a:t>Form I-765 (pg 7 of 7)</a:t>
            </a:r>
            <a:endParaRPr sz="1800">
              <a:latin typeface="Lato"/>
              <a:ea typeface="Lato"/>
              <a:cs typeface="Lato"/>
              <a:sym typeface="Lato"/>
            </a:endParaRPr>
          </a:p>
        </p:txBody>
      </p:sp>
      <p:sp>
        <p:nvSpPr>
          <p:cNvPr id="1800" name="Google Shape;1800;p88"/>
          <p:cNvSpPr txBox="1"/>
          <p:nvPr/>
        </p:nvSpPr>
        <p:spPr>
          <a:xfrm>
            <a:off x="5477050" y="1616550"/>
            <a:ext cx="5741100" cy="4174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800" b="1" dirty="0">
                <a:latin typeface="Lato"/>
                <a:ea typeface="Lato"/>
                <a:cs typeface="Lato"/>
                <a:sym typeface="Lato"/>
              </a:rPr>
              <a:t>Complete Part 6.( Additional Information) if these items apply: </a:t>
            </a:r>
            <a:endParaRPr sz="1800" b="1" dirty="0">
              <a:latin typeface="Lato"/>
              <a:ea typeface="Lato"/>
              <a:cs typeface="Lato"/>
              <a:sym typeface="Lato"/>
            </a:endParaRPr>
          </a:p>
          <a:p>
            <a:pPr marL="0" lvl="0" indent="0" algn="l" rtl="0">
              <a:lnSpc>
                <a:spcPct val="115000"/>
              </a:lnSpc>
              <a:spcBef>
                <a:spcPts val="0"/>
              </a:spcBef>
              <a:spcAft>
                <a:spcPts val="0"/>
              </a:spcAft>
              <a:buNone/>
            </a:pPr>
            <a:endParaRPr sz="1800" b="1" dirty="0">
              <a:latin typeface="Lato"/>
              <a:ea typeface="Lato"/>
              <a:cs typeface="Lato"/>
              <a:sym typeface="Lato"/>
            </a:endParaRPr>
          </a:p>
          <a:p>
            <a:pPr marL="914400" lvl="0" indent="-342900" algn="l" rtl="0">
              <a:lnSpc>
                <a:spcPct val="115000"/>
              </a:lnSpc>
              <a:spcBef>
                <a:spcPts val="0"/>
              </a:spcBef>
              <a:spcAft>
                <a:spcPts val="0"/>
              </a:spcAft>
              <a:buSzPts val="1800"/>
              <a:buFont typeface="Lato"/>
              <a:buChar char="●"/>
            </a:pPr>
            <a:r>
              <a:rPr lang="en-US" sz="1800" b="1" dirty="0">
                <a:latin typeface="Lato"/>
                <a:ea typeface="Lato"/>
                <a:cs typeface="Lato"/>
                <a:sym typeface="Lato"/>
              </a:rPr>
              <a:t>You do not have enough space to answer in Parts 1~5</a:t>
            </a:r>
            <a:endParaRPr sz="1800" b="1" dirty="0">
              <a:latin typeface="Lato"/>
              <a:ea typeface="Lato"/>
              <a:cs typeface="Lato"/>
              <a:sym typeface="Lato"/>
            </a:endParaRPr>
          </a:p>
          <a:p>
            <a:pPr marL="1371600" lvl="1" indent="-342900" algn="l" rtl="0">
              <a:lnSpc>
                <a:spcPct val="115000"/>
              </a:lnSpc>
              <a:spcBef>
                <a:spcPts val="0"/>
              </a:spcBef>
              <a:spcAft>
                <a:spcPts val="0"/>
              </a:spcAft>
              <a:buSzPts val="1800"/>
              <a:buFont typeface="Lato"/>
              <a:buChar char="○"/>
            </a:pPr>
            <a:r>
              <a:rPr lang="en-US" sz="1800" b="1" dirty="0">
                <a:latin typeface="Lato"/>
                <a:ea typeface="Lato"/>
                <a:cs typeface="Lato"/>
                <a:sym typeface="Lato"/>
              </a:rPr>
              <a:t>Ex. Name</a:t>
            </a:r>
            <a:endParaRPr sz="1800" b="1" dirty="0">
              <a:latin typeface="Lato"/>
              <a:ea typeface="Lato"/>
              <a:cs typeface="Lato"/>
              <a:sym typeface="Lato"/>
            </a:endParaRPr>
          </a:p>
          <a:p>
            <a:pPr marL="914400" lvl="0" indent="-342900" algn="l" rtl="0">
              <a:lnSpc>
                <a:spcPct val="115000"/>
              </a:lnSpc>
              <a:spcBef>
                <a:spcPts val="0"/>
              </a:spcBef>
              <a:spcAft>
                <a:spcPts val="0"/>
              </a:spcAft>
              <a:buSzPts val="1800"/>
              <a:buFont typeface="Lato"/>
              <a:buChar char="●"/>
            </a:pPr>
            <a:r>
              <a:rPr lang="en-US" sz="1800" b="1" dirty="0">
                <a:latin typeface="Lato"/>
                <a:ea typeface="Lato"/>
                <a:cs typeface="Lato"/>
                <a:sym typeface="Lato"/>
              </a:rPr>
              <a:t>CPT Authorizations </a:t>
            </a:r>
            <a:endParaRPr sz="1800" b="1" i="1" dirty="0">
              <a:latin typeface="Lato"/>
              <a:ea typeface="Lato"/>
              <a:cs typeface="Lato"/>
              <a:sym typeface="Lato"/>
            </a:endParaRPr>
          </a:p>
          <a:p>
            <a:pPr marL="914400" lvl="0" indent="-342900" algn="l" rtl="0">
              <a:lnSpc>
                <a:spcPct val="115000"/>
              </a:lnSpc>
              <a:spcBef>
                <a:spcPts val="0"/>
              </a:spcBef>
              <a:spcAft>
                <a:spcPts val="0"/>
              </a:spcAft>
              <a:buSzPts val="1800"/>
              <a:buFont typeface="Lato"/>
              <a:buChar char="●"/>
            </a:pPr>
            <a:r>
              <a:rPr lang="en-US" sz="1800" b="1" dirty="0">
                <a:latin typeface="Lato"/>
                <a:ea typeface="Lato"/>
                <a:cs typeface="Lato"/>
                <a:sym typeface="Lato"/>
              </a:rPr>
              <a:t>Previous OPT Authorizations</a:t>
            </a:r>
            <a:endParaRPr sz="1800" b="1" dirty="0">
              <a:latin typeface="Lato"/>
              <a:ea typeface="Lato"/>
              <a:cs typeface="Lato"/>
              <a:sym typeface="Lato"/>
            </a:endParaRPr>
          </a:p>
          <a:p>
            <a:pPr marL="914400" lvl="0" indent="-342900" algn="l" rtl="0">
              <a:lnSpc>
                <a:spcPct val="115000"/>
              </a:lnSpc>
              <a:spcBef>
                <a:spcPts val="0"/>
              </a:spcBef>
              <a:spcAft>
                <a:spcPts val="0"/>
              </a:spcAft>
              <a:buSzPts val="1800"/>
              <a:buFont typeface="Lato"/>
              <a:buChar char="●"/>
            </a:pPr>
            <a:r>
              <a:rPr lang="en-US" sz="1800" b="1" dirty="0">
                <a:latin typeface="Lato"/>
                <a:ea typeface="Lato"/>
                <a:cs typeface="Lato"/>
                <a:sym typeface="Lato"/>
              </a:rPr>
              <a:t>OPT Denials</a:t>
            </a:r>
            <a:endParaRPr sz="1800" b="1" dirty="0">
              <a:latin typeface="Lato"/>
              <a:ea typeface="Lato"/>
              <a:cs typeface="Lato"/>
              <a:sym typeface="Lato"/>
            </a:endParaRPr>
          </a:p>
          <a:p>
            <a:pPr marL="914400" lvl="0" indent="-342900" algn="l" rtl="0">
              <a:lnSpc>
                <a:spcPct val="115000"/>
              </a:lnSpc>
              <a:spcBef>
                <a:spcPts val="0"/>
              </a:spcBef>
              <a:spcAft>
                <a:spcPts val="0"/>
              </a:spcAft>
              <a:buSzPts val="1800"/>
              <a:buFont typeface="Lato"/>
              <a:buChar char="●"/>
            </a:pPr>
            <a:r>
              <a:rPr lang="en-US" sz="1800" b="1" dirty="0">
                <a:latin typeface="Lato"/>
                <a:ea typeface="Lato"/>
                <a:cs typeface="Lato"/>
                <a:sym typeface="Lato"/>
              </a:rPr>
              <a:t>Previous SEVIS IDs</a:t>
            </a:r>
            <a:endParaRPr sz="1800" b="1" dirty="0">
              <a:latin typeface="Lato"/>
              <a:ea typeface="Lato"/>
              <a:cs typeface="Lato"/>
              <a:sym typeface="Lato"/>
            </a:endParaRPr>
          </a:p>
          <a:p>
            <a:pPr marL="0" lvl="0" indent="0" algn="l" rtl="0">
              <a:lnSpc>
                <a:spcPct val="115000"/>
              </a:lnSpc>
              <a:spcBef>
                <a:spcPts val="0"/>
              </a:spcBef>
              <a:spcAft>
                <a:spcPts val="0"/>
              </a:spcAft>
              <a:buNone/>
            </a:pPr>
            <a:endParaRPr sz="1800" b="1" dirty="0">
              <a:latin typeface="Lato"/>
              <a:ea typeface="Lato"/>
              <a:cs typeface="Lato"/>
              <a:sym typeface="Lato"/>
            </a:endParaRPr>
          </a:p>
        </p:txBody>
      </p:sp>
      <p:pic>
        <p:nvPicPr>
          <p:cNvPr id="2" name="Recorded Sound">
            <a:hlinkClick r:id="" action="ppaction://media"/>
            <a:extLst>
              <a:ext uri="{FF2B5EF4-FFF2-40B4-BE49-F238E27FC236}">
                <a16:creationId xmlns:a16="http://schemas.microsoft.com/office/drawing/2014/main" id="{124DE9EF-23B1-48BC-8F98-B547C87D555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32611" y="885201"/>
            <a:ext cx="782674" cy="782674"/>
          </a:xfrm>
          <a:prstGeom prst="rect">
            <a:avLst/>
          </a:prstGeom>
        </p:spPr>
      </p:pic>
    </p:spTree>
    <p:extLst>
      <p:ext uri="{BB962C8B-B14F-4D97-AF65-F5344CB8AC3E}">
        <p14:creationId xmlns:p14="http://schemas.microsoft.com/office/powerpoint/2010/main" val="273289289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39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05"/>
        <p:cNvGrpSpPr/>
        <p:nvPr/>
      </p:nvGrpSpPr>
      <p:grpSpPr>
        <a:xfrm>
          <a:off x="0" y="0"/>
          <a:ext cx="0" cy="0"/>
          <a:chOff x="0" y="0"/>
          <a:chExt cx="0" cy="0"/>
        </a:xfrm>
      </p:grpSpPr>
      <p:sp>
        <p:nvSpPr>
          <p:cNvPr id="1806" name="Google Shape;1806;p89"/>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22</a:t>
            </a:fld>
            <a:endParaRPr sz="1000" b="0" i="0" u="none" strike="noStrike" cap="none">
              <a:solidFill>
                <a:srgbClr val="6A6E79"/>
              </a:solidFill>
              <a:latin typeface="Lato"/>
              <a:ea typeface="Lato"/>
              <a:cs typeface="Lato"/>
              <a:sym typeface="Lato"/>
            </a:endParaRPr>
          </a:p>
        </p:txBody>
      </p:sp>
      <p:sp>
        <p:nvSpPr>
          <p:cNvPr id="1807" name="Google Shape;1807;p89"/>
          <p:cNvSpPr txBox="1">
            <a:spLocks noGrp="1"/>
          </p:cNvSpPr>
          <p:nvPr>
            <p:ph type="title"/>
          </p:nvPr>
        </p:nvSpPr>
        <p:spPr>
          <a:xfrm>
            <a:off x="294551" y="327525"/>
            <a:ext cx="9938100" cy="609000"/>
          </a:xfrm>
          <a:prstGeom prst="rect">
            <a:avLst/>
          </a:prstGeom>
          <a:noFill/>
          <a:ln>
            <a:noFill/>
          </a:ln>
        </p:spPr>
        <p:txBody>
          <a:bodyPr spcFirstLastPara="1" wrap="square" lIns="0" tIns="0" rIns="0" bIns="91425" anchor="t" anchorCtr="0">
            <a:noAutofit/>
          </a:bodyPr>
          <a:lstStyle/>
          <a:p>
            <a:pPr marL="0" lvl="0" indent="0" algn="ctr" rtl="0">
              <a:lnSpc>
                <a:spcPct val="80000"/>
              </a:lnSpc>
              <a:spcBef>
                <a:spcPts val="0"/>
              </a:spcBef>
              <a:spcAft>
                <a:spcPts val="0"/>
              </a:spcAft>
              <a:buClr>
                <a:schemeClr val="dk1"/>
              </a:buClr>
              <a:buSzPts val="4400"/>
              <a:buFont typeface="Montserrat"/>
              <a:buNone/>
            </a:pPr>
            <a:r>
              <a:rPr lang="en-US">
                <a:solidFill>
                  <a:srgbClr val="4D4D4D"/>
                </a:solidFill>
              </a:rPr>
              <a:t>Form I-765</a:t>
            </a:r>
            <a:endParaRPr/>
          </a:p>
        </p:txBody>
      </p:sp>
      <p:sp>
        <p:nvSpPr>
          <p:cNvPr id="1808" name="Google Shape;1808;p89"/>
          <p:cNvSpPr txBox="1"/>
          <p:nvPr/>
        </p:nvSpPr>
        <p:spPr>
          <a:xfrm>
            <a:off x="7620000" y="8166432"/>
            <a:ext cx="3048000" cy="138600"/>
          </a:xfrm>
          <a:prstGeom prst="rect">
            <a:avLst/>
          </a:prstGeom>
          <a:noFill/>
          <a:ln w="9525" cap="flat" cmpd="sng">
            <a:solidFill>
              <a:srgbClr val="CC0000"/>
            </a:solidFill>
            <a:prstDash val="solid"/>
            <a:round/>
            <a:headEnd type="none" w="sm" len="sm"/>
            <a:tailEnd type="none" w="sm" len="sm"/>
          </a:ln>
        </p:spPr>
        <p:txBody>
          <a:bodyPr spcFirstLastPara="1" wrap="square" lIns="0" tIns="0" rIns="0" bIns="0" anchor="t" anchorCtr="0">
            <a:noAutofit/>
          </a:bodyPr>
          <a:lstStyle/>
          <a:p>
            <a:pPr marL="730247"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CC0000"/>
                </a:solidFill>
                <a:latin typeface="Arial"/>
                <a:ea typeface="Arial"/>
                <a:cs typeface="Arial"/>
                <a:sym typeface="Arial"/>
              </a:rPr>
              <a:t>Your Signature Here</a:t>
            </a:r>
            <a:endParaRPr sz="900" b="0" i="0" u="none" strike="noStrike" cap="none">
              <a:solidFill>
                <a:schemeClr val="dk1"/>
              </a:solidFill>
              <a:latin typeface="Arial"/>
              <a:ea typeface="Arial"/>
              <a:cs typeface="Arial"/>
              <a:sym typeface="Arial"/>
            </a:endParaRPr>
          </a:p>
        </p:txBody>
      </p:sp>
      <p:sp>
        <p:nvSpPr>
          <p:cNvPr id="1809" name="Google Shape;1809;p89"/>
          <p:cNvSpPr txBox="1"/>
          <p:nvPr/>
        </p:nvSpPr>
        <p:spPr>
          <a:xfrm>
            <a:off x="219250" y="1235550"/>
            <a:ext cx="3005400" cy="49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latin typeface="Lato"/>
                <a:ea typeface="Lato"/>
                <a:cs typeface="Lato"/>
                <a:sym typeface="Lato"/>
              </a:rPr>
              <a:t>Form I-765 (pg 7 of 7)</a:t>
            </a:r>
            <a:endParaRPr sz="1800">
              <a:latin typeface="Lato"/>
              <a:ea typeface="Lato"/>
              <a:cs typeface="Lato"/>
              <a:sym typeface="Lato"/>
            </a:endParaRPr>
          </a:p>
        </p:txBody>
      </p:sp>
      <p:sp>
        <p:nvSpPr>
          <p:cNvPr id="1810" name="Google Shape;1810;p89"/>
          <p:cNvSpPr txBox="1"/>
          <p:nvPr/>
        </p:nvSpPr>
        <p:spPr>
          <a:xfrm>
            <a:off x="218350" y="1707600"/>
            <a:ext cx="5289000" cy="1873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800" b="1">
                <a:latin typeface="Lato"/>
                <a:ea typeface="Lato"/>
                <a:cs typeface="Lato"/>
                <a:sym typeface="Lato"/>
              </a:rPr>
              <a:t>Part 6.( Additional Information)</a:t>
            </a:r>
            <a:endParaRPr sz="1800" b="1">
              <a:latin typeface="Lato"/>
              <a:ea typeface="Lato"/>
              <a:cs typeface="Lato"/>
              <a:sym typeface="Lato"/>
            </a:endParaRPr>
          </a:p>
          <a:p>
            <a:pPr marL="0" lvl="0" indent="0" algn="l" rtl="0">
              <a:lnSpc>
                <a:spcPct val="115000"/>
              </a:lnSpc>
              <a:spcBef>
                <a:spcPts val="0"/>
              </a:spcBef>
              <a:spcAft>
                <a:spcPts val="0"/>
              </a:spcAft>
              <a:buNone/>
            </a:pPr>
            <a:endParaRPr sz="1800" b="1">
              <a:latin typeface="Lato"/>
              <a:ea typeface="Lato"/>
              <a:cs typeface="Lato"/>
              <a:sym typeface="Lato"/>
            </a:endParaRPr>
          </a:p>
          <a:p>
            <a:pPr marL="0" lvl="0" indent="0" algn="l" rtl="0">
              <a:lnSpc>
                <a:spcPct val="115000"/>
              </a:lnSpc>
              <a:spcBef>
                <a:spcPts val="0"/>
              </a:spcBef>
              <a:spcAft>
                <a:spcPts val="0"/>
              </a:spcAft>
              <a:buNone/>
            </a:pPr>
            <a:r>
              <a:rPr lang="en-US" sz="1800" b="1" u="sng">
                <a:latin typeface="Lato"/>
                <a:ea typeface="Lato"/>
                <a:cs typeface="Lato"/>
                <a:sym typeface="Lato"/>
              </a:rPr>
              <a:t>CPT Authorization</a:t>
            </a:r>
            <a:endParaRPr sz="1800" b="1" u="sng">
              <a:latin typeface="Lato"/>
              <a:ea typeface="Lato"/>
              <a:cs typeface="Lato"/>
              <a:sym typeface="Lato"/>
            </a:endParaRPr>
          </a:p>
          <a:p>
            <a:pPr marL="0" lvl="0" indent="0" algn="l" rtl="0">
              <a:lnSpc>
                <a:spcPct val="115000"/>
              </a:lnSpc>
              <a:spcBef>
                <a:spcPts val="0"/>
              </a:spcBef>
              <a:spcAft>
                <a:spcPts val="0"/>
              </a:spcAft>
              <a:buNone/>
            </a:pPr>
            <a:r>
              <a:rPr lang="en-US" sz="1800" b="1">
                <a:latin typeface="Lato"/>
                <a:ea typeface="Lato"/>
                <a:cs typeface="Lato"/>
                <a:sym typeface="Lato"/>
              </a:rPr>
              <a:t>Items a~c : </a:t>
            </a:r>
            <a:r>
              <a:rPr lang="en-US" sz="1800" b="1" u="sng">
                <a:solidFill>
                  <a:schemeClr val="hlink"/>
                </a:solidFill>
                <a:latin typeface="Lato"/>
                <a:ea typeface="Lato"/>
                <a:cs typeface="Lato"/>
                <a:sym typeface="Lato"/>
                <a:hlinkClick r:id="rId5"/>
              </a:rPr>
              <a:t>Reference Page </a:t>
            </a:r>
            <a:endParaRPr sz="1800" b="1">
              <a:latin typeface="Lato"/>
              <a:ea typeface="Lato"/>
              <a:cs typeface="Lato"/>
              <a:sym typeface="Lato"/>
            </a:endParaRPr>
          </a:p>
          <a:p>
            <a:pPr marL="0" lvl="0" indent="0" algn="l" rtl="0">
              <a:lnSpc>
                <a:spcPct val="115000"/>
              </a:lnSpc>
              <a:spcBef>
                <a:spcPts val="0"/>
              </a:spcBef>
              <a:spcAft>
                <a:spcPts val="0"/>
              </a:spcAft>
              <a:buNone/>
            </a:pPr>
            <a:r>
              <a:rPr lang="en-US" sz="1800" b="1">
                <a:latin typeface="Lato"/>
                <a:ea typeface="Lato"/>
                <a:cs typeface="Lato"/>
                <a:sym typeface="Lato"/>
              </a:rPr>
              <a:t>Item d: Use below format</a:t>
            </a:r>
            <a:endParaRPr sz="1800" b="1">
              <a:latin typeface="Lato"/>
              <a:ea typeface="Lato"/>
              <a:cs typeface="Lato"/>
              <a:sym typeface="Lato"/>
            </a:endParaRPr>
          </a:p>
          <a:p>
            <a:pPr marL="457200" lvl="0" indent="-342900" algn="l" rtl="0">
              <a:lnSpc>
                <a:spcPct val="115000"/>
              </a:lnSpc>
              <a:spcBef>
                <a:spcPts val="0"/>
              </a:spcBef>
              <a:spcAft>
                <a:spcPts val="0"/>
              </a:spcAft>
              <a:buSzPts val="1800"/>
              <a:buFont typeface="Lato"/>
              <a:buChar char="●"/>
            </a:pPr>
            <a:r>
              <a:rPr lang="en-US" sz="1800" b="1">
                <a:latin typeface="Lato"/>
                <a:ea typeface="Lato"/>
                <a:cs typeface="Lato"/>
                <a:sym typeface="Lato"/>
              </a:rPr>
              <a:t>CPT Authorization</a:t>
            </a:r>
            <a:endParaRPr sz="1800" b="1">
              <a:latin typeface="Lato"/>
              <a:ea typeface="Lato"/>
              <a:cs typeface="Lato"/>
              <a:sym typeface="Lato"/>
            </a:endParaRPr>
          </a:p>
          <a:p>
            <a:pPr marL="457200" lvl="0" indent="-342900" algn="l" rtl="0">
              <a:lnSpc>
                <a:spcPct val="115000"/>
              </a:lnSpc>
              <a:spcBef>
                <a:spcPts val="0"/>
              </a:spcBef>
              <a:spcAft>
                <a:spcPts val="0"/>
              </a:spcAft>
              <a:buSzPts val="1800"/>
              <a:buFont typeface="Lato"/>
              <a:buChar char="●"/>
            </a:pPr>
            <a:r>
              <a:rPr lang="en-US" sz="1800" b="1">
                <a:latin typeface="Lato"/>
                <a:ea typeface="Lato"/>
                <a:cs typeface="Lato"/>
                <a:sym typeface="Lato"/>
              </a:rPr>
              <a:t>Employer; Start date - End Date; PT or FT; Degree level </a:t>
            </a:r>
            <a:endParaRPr sz="1800" b="1">
              <a:latin typeface="Lato"/>
              <a:ea typeface="Lato"/>
              <a:cs typeface="Lato"/>
              <a:sym typeface="Lato"/>
            </a:endParaRPr>
          </a:p>
          <a:p>
            <a:pPr marL="457200" lvl="0" indent="-342900" algn="l" rtl="0">
              <a:lnSpc>
                <a:spcPct val="115000"/>
              </a:lnSpc>
              <a:spcBef>
                <a:spcPts val="0"/>
              </a:spcBef>
              <a:spcAft>
                <a:spcPts val="0"/>
              </a:spcAft>
              <a:buSzPts val="1800"/>
              <a:buFont typeface="Lato"/>
              <a:buChar char="●"/>
            </a:pPr>
            <a:r>
              <a:rPr lang="en-US" sz="1800" b="1">
                <a:latin typeface="Lato"/>
                <a:ea typeface="Lato"/>
                <a:cs typeface="Lato"/>
                <a:sym typeface="Lato"/>
              </a:rPr>
              <a:t>Add text “Please refer to copy of CPT I-20” </a:t>
            </a:r>
            <a:endParaRPr sz="1800" b="1">
              <a:latin typeface="Lato"/>
              <a:ea typeface="Lato"/>
              <a:cs typeface="Lato"/>
              <a:sym typeface="Lato"/>
            </a:endParaRPr>
          </a:p>
        </p:txBody>
      </p:sp>
      <p:pic>
        <p:nvPicPr>
          <p:cNvPr id="1811" name="Google Shape;1811;p89"/>
          <p:cNvPicPr preferRelativeResize="0"/>
          <p:nvPr/>
        </p:nvPicPr>
        <p:blipFill>
          <a:blip r:embed="rId6" cstate="email">
            <a:alphaModFix/>
            <a:extLst>
              <a:ext uri="{28A0092B-C50C-407E-A947-70E740481C1C}">
                <a14:useLocalDpi xmlns:a14="http://schemas.microsoft.com/office/drawing/2010/main"/>
              </a:ext>
            </a:extLst>
          </a:blip>
          <a:stretch>
            <a:fillRect/>
          </a:stretch>
        </p:blipFill>
        <p:spPr>
          <a:xfrm>
            <a:off x="6866050" y="2003325"/>
            <a:ext cx="5099250" cy="3782075"/>
          </a:xfrm>
          <a:prstGeom prst="rect">
            <a:avLst/>
          </a:prstGeom>
          <a:noFill/>
          <a:ln>
            <a:noFill/>
          </a:ln>
        </p:spPr>
      </p:pic>
      <p:sp>
        <p:nvSpPr>
          <p:cNvPr id="1812" name="Google Shape;1812;p89"/>
          <p:cNvSpPr/>
          <p:nvPr/>
        </p:nvSpPr>
        <p:spPr>
          <a:xfrm>
            <a:off x="7800400" y="2338975"/>
            <a:ext cx="329400" cy="227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a:t>3</a:t>
            </a:r>
            <a:endParaRPr/>
          </a:p>
        </p:txBody>
      </p:sp>
      <p:sp>
        <p:nvSpPr>
          <p:cNvPr id="1813" name="Google Shape;1813;p89"/>
          <p:cNvSpPr/>
          <p:nvPr/>
        </p:nvSpPr>
        <p:spPr>
          <a:xfrm>
            <a:off x="10588000" y="2338975"/>
            <a:ext cx="513600" cy="227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a:t>27</a:t>
            </a:r>
            <a:endParaRPr/>
          </a:p>
        </p:txBody>
      </p:sp>
      <p:pic>
        <p:nvPicPr>
          <p:cNvPr id="2" name="Recorded Sound">
            <a:hlinkClick r:id="" action="ppaction://media"/>
            <a:extLst>
              <a:ext uri="{FF2B5EF4-FFF2-40B4-BE49-F238E27FC236}">
                <a16:creationId xmlns:a16="http://schemas.microsoft.com/office/drawing/2014/main" id="{0E312BAF-DDF4-4F5F-8752-4BD3678051A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091976" y="903578"/>
            <a:ext cx="663944" cy="663944"/>
          </a:xfrm>
          <a:prstGeom prst="rect">
            <a:avLst/>
          </a:prstGeom>
        </p:spPr>
      </p:pic>
    </p:spTree>
    <p:extLst>
      <p:ext uri="{BB962C8B-B14F-4D97-AF65-F5344CB8AC3E}">
        <p14:creationId xmlns:p14="http://schemas.microsoft.com/office/powerpoint/2010/main" val="29332371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51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18"/>
        <p:cNvGrpSpPr/>
        <p:nvPr/>
      </p:nvGrpSpPr>
      <p:grpSpPr>
        <a:xfrm>
          <a:off x="0" y="0"/>
          <a:ext cx="0" cy="0"/>
          <a:chOff x="0" y="0"/>
          <a:chExt cx="0" cy="0"/>
        </a:xfrm>
      </p:grpSpPr>
      <p:sp>
        <p:nvSpPr>
          <p:cNvPr id="1819" name="Google Shape;1819;p90"/>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23</a:t>
            </a:fld>
            <a:endParaRPr sz="1000" b="0" i="0" u="none" strike="noStrike" cap="none">
              <a:solidFill>
                <a:srgbClr val="6A6E79"/>
              </a:solidFill>
              <a:latin typeface="Lato"/>
              <a:ea typeface="Lato"/>
              <a:cs typeface="Lato"/>
              <a:sym typeface="Lato"/>
            </a:endParaRPr>
          </a:p>
        </p:txBody>
      </p:sp>
      <p:sp>
        <p:nvSpPr>
          <p:cNvPr id="1820" name="Google Shape;1820;p90"/>
          <p:cNvSpPr txBox="1">
            <a:spLocks noGrp="1"/>
          </p:cNvSpPr>
          <p:nvPr>
            <p:ph type="title"/>
          </p:nvPr>
        </p:nvSpPr>
        <p:spPr>
          <a:xfrm>
            <a:off x="294551" y="327525"/>
            <a:ext cx="9938100" cy="609000"/>
          </a:xfrm>
          <a:prstGeom prst="rect">
            <a:avLst/>
          </a:prstGeom>
          <a:noFill/>
          <a:ln>
            <a:noFill/>
          </a:ln>
        </p:spPr>
        <p:txBody>
          <a:bodyPr spcFirstLastPara="1" wrap="square" lIns="0" tIns="0" rIns="0" bIns="91425" anchor="t" anchorCtr="0">
            <a:noAutofit/>
          </a:bodyPr>
          <a:lstStyle/>
          <a:p>
            <a:pPr marL="0" lvl="0" indent="0" algn="ctr" rtl="0">
              <a:lnSpc>
                <a:spcPct val="80000"/>
              </a:lnSpc>
              <a:spcBef>
                <a:spcPts val="0"/>
              </a:spcBef>
              <a:spcAft>
                <a:spcPts val="0"/>
              </a:spcAft>
              <a:buClr>
                <a:schemeClr val="dk1"/>
              </a:buClr>
              <a:buSzPts val="4400"/>
              <a:buFont typeface="Montserrat"/>
              <a:buNone/>
            </a:pPr>
            <a:r>
              <a:rPr lang="en-US">
                <a:solidFill>
                  <a:srgbClr val="4D4D4D"/>
                </a:solidFill>
              </a:rPr>
              <a:t>Form I-765</a:t>
            </a:r>
            <a:endParaRPr/>
          </a:p>
        </p:txBody>
      </p:sp>
      <p:sp>
        <p:nvSpPr>
          <p:cNvPr id="1821" name="Google Shape;1821;p90"/>
          <p:cNvSpPr txBox="1"/>
          <p:nvPr/>
        </p:nvSpPr>
        <p:spPr>
          <a:xfrm>
            <a:off x="7620000" y="8166432"/>
            <a:ext cx="3048000" cy="138600"/>
          </a:xfrm>
          <a:prstGeom prst="rect">
            <a:avLst/>
          </a:prstGeom>
          <a:noFill/>
          <a:ln w="9525" cap="flat" cmpd="sng">
            <a:solidFill>
              <a:srgbClr val="CC0000"/>
            </a:solidFill>
            <a:prstDash val="solid"/>
            <a:round/>
            <a:headEnd type="none" w="sm" len="sm"/>
            <a:tailEnd type="none" w="sm" len="sm"/>
          </a:ln>
        </p:spPr>
        <p:txBody>
          <a:bodyPr spcFirstLastPara="1" wrap="square" lIns="0" tIns="0" rIns="0" bIns="0" anchor="t" anchorCtr="0">
            <a:noAutofit/>
          </a:bodyPr>
          <a:lstStyle/>
          <a:p>
            <a:pPr marL="730247"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CC0000"/>
                </a:solidFill>
                <a:latin typeface="Arial"/>
                <a:ea typeface="Arial"/>
                <a:cs typeface="Arial"/>
                <a:sym typeface="Arial"/>
              </a:rPr>
              <a:t>Your Signature Here</a:t>
            </a:r>
            <a:endParaRPr sz="900" b="0" i="0" u="none" strike="noStrike" cap="none">
              <a:solidFill>
                <a:schemeClr val="dk1"/>
              </a:solidFill>
              <a:latin typeface="Arial"/>
              <a:ea typeface="Arial"/>
              <a:cs typeface="Arial"/>
              <a:sym typeface="Arial"/>
            </a:endParaRPr>
          </a:p>
        </p:txBody>
      </p:sp>
      <p:sp>
        <p:nvSpPr>
          <p:cNvPr id="1822" name="Google Shape;1822;p90"/>
          <p:cNvSpPr txBox="1"/>
          <p:nvPr/>
        </p:nvSpPr>
        <p:spPr>
          <a:xfrm>
            <a:off x="219250" y="1235550"/>
            <a:ext cx="2682000" cy="49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latin typeface="Lato"/>
                <a:ea typeface="Lato"/>
                <a:cs typeface="Lato"/>
                <a:sym typeface="Lato"/>
              </a:rPr>
              <a:t>Form I-765 (pg 7 of 7)</a:t>
            </a:r>
            <a:endParaRPr sz="1800">
              <a:latin typeface="Lato"/>
              <a:ea typeface="Lato"/>
              <a:cs typeface="Lato"/>
              <a:sym typeface="Lato"/>
            </a:endParaRPr>
          </a:p>
        </p:txBody>
      </p:sp>
      <p:sp>
        <p:nvSpPr>
          <p:cNvPr id="1823" name="Google Shape;1823;p90"/>
          <p:cNvSpPr txBox="1"/>
          <p:nvPr/>
        </p:nvSpPr>
        <p:spPr>
          <a:xfrm>
            <a:off x="218350" y="1707600"/>
            <a:ext cx="5289000" cy="1873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800" b="1">
                <a:latin typeface="Lato"/>
                <a:ea typeface="Lato"/>
                <a:cs typeface="Lato"/>
                <a:sym typeface="Lato"/>
              </a:rPr>
              <a:t>Part 6.( Additional Information)</a:t>
            </a:r>
            <a:endParaRPr sz="1800" b="1">
              <a:latin typeface="Lato"/>
              <a:ea typeface="Lato"/>
              <a:cs typeface="Lato"/>
              <a:sym typeface="Lato"/>
            </a:endParaRPr>
          </a:p>
          <a:p>
            <a:pPr marL="0" lvl="0" indent="0" algn="l" rtl="0">
              <a:lnSpc>
                <a:spcPct val="115000"/>
              </a:lnSpc>
              <a:spcBef>
                <a:spcPts val="0"/>
              </a:spcBef>
              <a:spcAft>
                <a:spcPts val="0"/>
              </a:spcAft>
              <a:buNone/>
            </a:pPr>
            <a:endParaRPr sz="1800" b="1">
              <a:latin typeface="Lato"/>
              <a:ea typeface="Lato"/>
              <a:cs typeface="Lato"/>
              <a:sym typeface="Lato"/>
            </a:endParaRPr>
          </a:p>
          <a:p>
            <a:pPr marL="0" lvl="0" indent="0" algn="l" rtl="0">
              <a:lnSpc>
                <a:spcPct val="115000"/>
              </a:lnSpc>
              <a:spcBef>
                <a:spcPts val="0"/>
              </a:spcBef>
              <a:spcAft>
                <a:spcPts val="0"/>
              </a:spcAft>
              <a:buNone/>
            </a:pPr>
            <a:r>
              <a:rPr lang="en-US" sz="1800" b="1" u="sng">
                <a:latin typeface="Lato"/>
                <a:ea typeface="Lato"/>
                <a:cs typeface="Lato"/>
                <a:sym typeface="Lato"/>
              </a:rPr>
              <a:t>OPT Authorization</a:t>
            </a:r>
            <a:endParaRPr sz="1800" b="1" u="sng">
              <a:latin typeface="Lato"/>
              <a:ea typeface="Lato"/>
              <a:cs typeface="Lato"/>
              <a:sym typeface="Lato"/>
            </a:endParaRPr>
          </a:p>
          <a:p>
            <a:pPr marL="0" lvl="0" indent="0" algn="l" rtl="0">
              <a:lnSpc>
                <a:spcPct val="115000"/>
              </a:lnSpc>
              <a:spcBef>
                <a:spcPts val="0"/>
              </a:spcBef>
              <a:spcAft>
                <a:spcPts val="0"/>
              </a:spcAft>
              <a:buNone/>
            </a:pPr>
            <a:r>
              <a:rPr lang="en-US" sz="1800" b="1">
                <a:latin typeface="Lato"/>
                <a:ea typeface="Lato"/>
                <a:cs typeface="Lato"/>
                <a:sym typeface="Lato"/>
              </a:rPr>
              <a:t>Items a~c :</a:t>
            </a:r>
            <a:r>
              <a:rPr lang="en-US" sz="1800" b="1" u="sng">
                <a:solidFill>
                  <a:schemeClr val="hlink"/>
                </a:solidFill>
                <a:latin typeface="Lato"/>
                <a:ea typeface="Lato"/>
                <a:cs typeface="Lato"/>
                <a:sym typeface="Lato"/>
                <a:hlinkClick r:id="rId5"/>
              </a:rPr>
              <a:t> Reference Page </a:t>
            </a:r>
            <a:endParaRPr sz="1800" b="1">
              <a:latin typeface="Lato"/>
              <a:ea typeface="Lato"/>
              <a:cs typeface="Lato"/>
              <a:sym typeface="Lato"/>
            </a:endParaRPr>
          </a:p>
          <a:p>
            <a:pPr marL="0" lvl="0" indent="0" algn="l" rtl="0">
              <a:lnSpc>
                <a:spcPct val="115000"/>
              </a:lnSpc>
              <a:spcBef>
                <a:spcPts val="0"/>
              </a:spcBef>
              <a:spcAft>
                <a:spcPts val="0"/>
              </a:spcAft>
              <a:buNone/>
            </a:pPr>
            <a:r>
              <a:rPr lang="en-US" sz="1800" b="1">
                <a:latin typeface="Lato"/>
                <a:ea typeface="Lato"/>
                <a:cs typeface="Lato"/>
                <a:sym typeface="Lato"/>
              </a:rPr>
              <a:t>Item d: Use below format</a:t>
            </a:r>
            <a:endParaRPr sz="1800" b="1">
              <a:latin typeface="Lato"/>
              <a:ea typeface="Lato"/>
              <a:cs typeface="Lato"/>
              <a:sym typeface="Lato"/>
            </a:endParaRPr>
          </a:p>
          <a:p>
            <a:pPr marL="457200" lvl="0" indent="-342900" algn="l" rtl="0">
              <a:lnSpc>
                <a:spcPct val="115000"/>
              </a:lnSpc>
              <a:spcBef>
                <a:spcPts val="0"/>
              </a:spcBef>
              <a:spcAft>
                <a:spcPts val="0"/>
              </a:spcAft>
              <a:buSzPts val="1800"/>
              <a:buFont typeface="Lato"/>
              <a:buChar char="●"/>
            </a:pPr>
            <a:r>
              <a:rPr lang="en-US" sz="1800" b="1">
                <a:latin typeface="Lato"/>
                <a:ea typeface="Lato"/>
                <a:cs typeface="Lato"/>
                <a:sym typeface="Lato"/>
              </a:rPr>
              <a:t>OPT Authorization</a:t>
            </a:r>
            <a:endParaRPr sz="1800" b="1">
              <a:latin typeface="Lato"/>
              <a:ea typeface="Lato"/>
              <a:cs typeface="Lato"/>
              <a:sym typeface="Lato"/>
            </a:endParaRPr>
          </a:p>
          <a:p>
            <a:pPr marL="457200" lvl="0" indent="-342900" algn="l" rtl="0">
              <a:lnSpc>
                <a:spcPct val="115000"/>
              </a:lnSpc>
              <a:spcBef>
                <a:spcPts val="0"/>
              </a:spcBef>
              <a:spcAft>
                <a:spcPts val="0"/>
              </a:spcAft>
              <a:buSzPts val="1800"/>
              <a:buFont typeface="Lato"/>
              <a:buChar char="●"/>
            </a:pPr>
            <a:r>
              <a:rPr lang="en-US" sz="1800" b="1">
                <a:latin typeface="Lato"/>
                <a:ea typeface="Lato"/>
                <a:cs typeface="Lato"/>
                <a:sym typeface="Lato"/>
              </a:rPr>
              <a:t>Start date - End Date; Degree level </a:t>
            </a:r>
            <a:endParaRPr sz="1800" b="1">
              <a:latin typeface="Lato"/>
              <a:ea typeface="Lato"/>
              <a:cs typeface="Lato"/>
              <a:sym typeface="Lato"/>
            </a:endParaRPr>
          </a:p>
          <a:p>
            <a:pPr marL="457200" lvl="0" indent="-342900" algn="l" rtl="0">
              <a:lnSpc>
                <a:spcPct val="115000"/>
              </a:lnSpc>
              <a:spcBef>
                <a:spcPts val="0"/>
              </a:spcBef>
              <a:spcAft>
                <a:spcPts val="0"/>
              </a:spcAft>
              <a:buSzPts val="1800"/>
              <a:buFont typeface="Lato"/>
              <a:buChar char="●"/>
            </a:pPr>
            <a:r>
              <a:rPr lang="en-US" sz="1800" b="1">
                <a:latin typeface="Lato"/>
                <a:ea typeface="Lato"/>
                <a:cs typeface="Lato"/>
                <a:sym typeface="Lato"/>
              </a:rPr>
              <a:t>Add text “Please refer to copy of EAD card” </a:t>
            </a:r>
            <a:endParaRPr sz="1800" b="1">
              <a:latin typeface="Lato"/>
              <a:ea typeface="Lato"/>
              <a:cs typeface="Lato"/>
              <a:sym typeface="Lato"/>
            </a:endParaRPr>
          </a:p>
        </p:txBody>
      </p:sp>
      <p:pic>
        <p:nvPicPr>
          <p:cNvPr id="1824" name="Google Shape;1824;p90"/>
          <p:cNvPicPr preferRelativeResize="0"/>
          <p:nvPr/>
        </p:nvPicPr>
        <p:blipFill>
          <a:blip r:embed="rId6" cstate="email">
            <a:alphaModFix/>
            <a:extLst>
              <a:ext uri="{28A0092B-C50C-407E-A947-70E740481C1C}">
                <a14:useLocalDpi xmlns:a14="http://schemas.microsoft.com/office/drawing/2010/main"/>
              </a:ext>
            </a:extLst>
          </a:blip>
          <a:stretch>
            <a:fillRect/>
          </a:stretch>
        </p:blipFill>
        <p:spPr>
          <a:xfrm>
            <a:off x="6096000" y="1812489"/>
            <a:ext cx="5373999" cy="4219911"/>
          </a:xfrm>
          <a:prstGeom prst="rect">
            <a:avLst/>
          </a:prstGeom>
          <a:noFill/>
          <a:ln>
            <a:noFill/>
          </a:ln>
        </p:spPr>
      </p:pic>
      <p:pic>
        <p:nvPicPr>
          <p:cNvPr id="2" name="Recorded Sound">
            <a:hlinkClick r:id="" action="ppaction://media"/>
            <a:extLst>
              <a:ext uri="{FF2B5EF4-FFF2-40B4-BE49-F238E27FC236}">
                <a16:creationId xmlns:a16="http://schemas.microsoft.com/office/drawing/2014/main" id="{849D7792-14CC-47E9-8789-E9272FEC153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820254" y="770813"/>
            <a:ext cx="603694" cy="603694"/>
          </a:xfrm>
          <a:prstGeom prst="rect">
            <a:avLst/>
          </a:prstGeom>
        </p:spPr>
      </p:pic>
    </p:spTree>
    <p:extLst>
      <p:ext uri="{BB962C8B-B14F-4D97-AF65-F5344CB8AC3E}">
        <p14:creationId xmlns:p14="http://schemas.microsoft.com/office/powerpoint/2010/main" val="49072482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4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29"/>
        <p:cNvGrpSpPr/>
        <p:nvPr/>
      </p:nvGrpSpPr>
      <p:grpSpPr>
        <a:xfrm>
          <a:off x="0" y="0"/>
          <a:ext cx="0" cy="0"/>
          <a:chOff x="0" y="0"/>
          <a:chExt cx="0" cy="0"/>
        </a:xfrm>
      </p:grpSpPr>
      <p:sp>
        <p:nvSpPr>
          <p:cNvPr id="1830" name="Google Shape;1830;p91"/>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24</a:t>
            </a:fld>
            <a:endParaRPr sz="1000" b="0" i="0" u="none" strike="noStrike" cap="none">
              <a:solidFill>
                <a:srgbClr val="6A6E79"/>
              </a:solidFill>
              <a:latin typeface="Lato"/>
              <a:ea typeface="Lato"/>
              <a:cs typeface="Lato"/>
              <a:sym typeface="Lato"/>
            </a:endParaRPr>
          </a:p>
        </p:txBody>
      </p:sp>
      <p:sp>
        <p:nvSpPr>
          <p:cNvPr id="1831" name="Google Shape;1831;p91"/>
          <p:cNvSpPr txBox="1">
            <a:spLocks noGrp="1"/>
          </p:cNvSpPr>
          <p:nvPr>
            <p:ph type="title"/>
          </p:nvPr>
        </p:nvSpPr>
        <p:spPr>
          <a:xfrm>
            <a:off x="294551" y="327525"/>
            <a:ext cx="9938100" cy="609000"/>
          </a:xfrm>
          <a:prstGeom prst="rect">
            <a:avLst/>
          </a:prstGeom>
          <a:noFill/>
          <a:ln>
            <a:noFill/>
          </a:ln>
        </p:spPr>
        <p:txBody>
          <a:bodyPr spcFirstLastPara="1" wrap="square" lIns="0" tIns="0" rIns="0" bIns="91425" anchor="t" anchorCtr="0">
            <a:noAutofit/>
          </a:bodyPr>
          <a:lstStyle/>
          <a:p>
            <a:pPr marL="0" lvl="0" indent="0" algn="ctr" rtl="0">
              <a:lnSpc>
                <a:spcPct val="80000"/>
              </a:lnSpc>
              <a:spcBef>
                <a:spcPts val="0"/>
              </a:spcBef>
              <a:spcAft>
                <a:spcPts val="0"/>
              </a:spcAft>
              <a:buClr>
                <a:schemeClr val="dk1"/>
              </a:buClr>
              <a:buSzPts val="4400"/>
              <a:buFont typeface="Montserrat"/>
              <a:buNone/>
            </a:pPr>
            <a:r>
              <a:rPr lang="en-US">
                <a:solidFill>
                  <a:srgbClr val="4D4D4D"/>
                </a:solidFill>
              </a:rPr>
              <a:t>Form I-765</a:t>
            </a:r>
            <a:endParaRPr/>
          </a:p>
        </p:txBody>
      </p:sp>
      <p:sp>
        <p:nvSpPr>
          <p:cNvPr id="1832" name="Google Shape;1832;p91"/>
          <p:cNvSpPr txBox="1"/>
          <p:nvPr/>
        </p:nvSpPr>
        <p:spPr>
          <a:xfrm>
            <a:off x="7620000" y="8166432"/>
            <a:ext cx="3048000" cy="138600"/>
          </a:xfrm>
          <a:prstGeom prst="rect">
            <a:avLst/>
          </a:prstGeom>
          <a:noFill/>
          <a:ln w="9525" cap="flat" cmpd="sng">
            <a:solidFill>
              <a:srgbClr val="CC0000"/>
            </a:solidFill>
            <a:prstDash val="solid"/>
            <a:round/>
            <a:headEnd type="none" w="sm" len="sm"/>
            <a:tailEnd type="none" w="sm" len="sm"/>
          </a:ln>
        </p:spPr>
        <p:txBody>
          <a:bodyPr spcFirstLastPara="1" wrap="square" lIns="0" tIns="0" rIns="0" bIns="0" anchor="t" anchorCtr="0">
            <a:noAutofit/>
          </a:bodyPr>
          <a:lstStyle/>
          <a:p>
            <a:pPr marL="730247"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CC0000"/>
                </a:solidFill>
                <a:latin typeface="Arial"/>
                <a:ea typeface="Arial"/>
                <a:cs typeface="Arial"/>
                <a:sym typeface="Arial"/>
              </a:rPr>
              <a:t>Your Signature Here</a:t>
            </a:r>
            <a:endParaRPr sz="900" b="0" i="0" u="none" strike="noStrike" cap="none">
              <a:solidFill>
                <a:schemeClr val="dk1"/>
              </a:solidFill>
              <a:latin typeface="Arial"/>
              <a:ea typeface="Arial"/>
              <a:cs typeface="Arial"/>
              <a:sym typeface="Arial"/>
            </a:endParaRPr>
          </a:p>
        </p:txBody>
      </p:sp>
      <p:sp>
        <p:nvSpPr>
          <p:cNvPr id="1833" name="Google Shape;1833;p91"/>
          <p:cNvSpPr txBox="1"/>
          <p:nvPr/>
        </p:nvSpPr>
        <p:spPr>
          <a:xfrm>
            <a:off x="219250" y="1235550"/>
            <a:ext cx="2910300" cy="49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latin typeface="Lato"/>
                <a:ea typeface="Lato"/>
                <a:cs typeface="Lato"/>
                <a:sym typeface="Lato"/>
              </a:rPr>
              <a:t>Form I-765 (pg 7 of 7)</a:t>
            </a:r>
            <a:endParaRPr sz="1800">
              <a:latin typeface="Lato"/>
              <a:ea typeface="Lato"/>
              <a:cs typeface="Lato"/>
              <a:sym typeface="Lato"/>
            </a:endParaRPr>
          </a:p>
        </p:txBody>
      </p:sp>
      <p:sp>
        <p:nvSpPr>
          <p:cNvPr id="1834" name="Google Shape;1834;p91"/>
          <p:cNvSpPr txBox="1"/>
          <p:nvPr/>
        </p:nvSpPr>
        <p:spPr>
          <a:xfrm>
            <a:off x="218350" y="1707600"/>
            <a:ext cx="5289000" cy="2904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800" b="1">
                <a:latin typeface="Lato"/>
                <a:ea typeface="Lato"/>
                <a:cs typeface="Lato"/>
                <a:sym typeface="Lato"/>
              </a:rPr>
              <a:t>Part 6.( Additional Information)</a:t>
            </a:r>
            <a:endParaRPr sz="1800" b="1">
              <a:latin typeface="Lato"/>
              <a:ea typeface="Lato"/>
              <a:cs typeface="Lato"/>
              <a:sym typeface="Lato"/>
            </a:endParaRPr>
          </a:p>
          <a:p>
            <a:pPr marL="0" lvl="0" indent="0" algn="l" rtl="0">
              <a:lnSpc>
                <a:spcPct val="115000"/>
              </a:lnSpc>
              <a:spcBef>
                <a:spcPts val="0"/>
              </a:spcBef>
              <a:spcAft>
                <a:spcPts val="0"/>
              </a:spcAft>
              <a:buNone/>
            </a:pPr>
            <a:endParaRPr sz="1800" b="1" u="sng">
              <a:latin typeface="Lato"/>
              <a:ea typeface="Lato"/>
              <a:cs typeface="Lato"/>
              <a:sym typeface="Lato"/>
            </a:endParaRPr>
          </a:p>
          <a:p>
            <a:pPr marL="0" lvl="0" indent="0" algn="l" rtl="0">
              <a:lnSpc>
                <a:spcPct val="115000"/>
              </a:lnSpc>
              <a:spcBef>
                <a:spcPts val="0"/>
              </a:spcBef>
              <a:spcAft>
                <a:spcPts val="0"/>
              </a:spcAft>
              <a:buNone/>
            </a:pPr>
            <a:r>
              <a:rPr lang="en-US" sz="1800" b="1" u="sng">
                <a:latin typeface="Lato"/>
                <a:ea typeface="Lato"/>
                <a:cs typeface="Lato"/>
                <a:sym typeface="Lato"/>
              </a:rPr>
              <a:t>Previous SEVIS IDs</a:t>
            </a:r>
            <a:endParaRPr sz="1800" b="1" u="sng">
              <a:latin typeface="Lato"/>
              <a:ea typeface="Lato"/>
              <a:cs typeface="Lato"/>
              <a:sym typeface="Lato"/>
            </a:endParaRPr>
          </a:p>
          <a:p>
            <a:pPr marL="0" lvl="0" indent="0" algn="l" rtl="0">
              <a:lnSpc>
                <a:spcPct val="115000"/>
              </a:lnSpc>
              <a:spcBef>
                <a:spcPts val="0"/>
              </a:spcBef>
              <a:spcAft>
                <a:spcPts val="0"/>
              </a:spcAft>
              <a:buNone/>
            </a:pPr>
            <a:r>
              <a:rPr lang="en-US" sz="1800" b="1">
                <a:latin typeface="Lato"/>
                <a:ea typeface="Lato"/>
                <a:cs typeface="Lato"/>
                <a:sym typeface="Lato"/>
              </a:rPr>
              <a:t>Items a~c: </a:t>
            </a:r>
            <a:r>
              <a:rPr lang="en-US" sz="1800" b="1" u="sng">
                <a:solidFill>
                  <a:schemeClr val="hlink"/>
                </a:solidFill>
                <a:latin typeface="Lato"/>
                <a:ea typeface="Lato"/>
                <a:cs typeface="Lato"/>
                <a:sym typeface="Lato"/>
                <a:hlinkClick r:id="rId5"/>
              </a:rPr>
              <a:t>Reference Page </a:t>
            </a:r>
            <a:endParaRPr sz="1800" b="1">
              <a:latin typeface="Lato"/>
              <a:ea typeface="Lato"/>
              <a:cs typeface="Lato"/>
              <a:sym typeface="Lato"/>
            </a:endParaRPr>
          </a:p>
          <a:p>
            <a:pPr marL="0" lvl="0" indent="0" algn="l" rtl="0">
              <a:lnSpc>
                <a:spcPct val="115000"/>
              </a:lnSpc>
              <a:spcBef>
                <a:spcPts val="0"/>
              </a:spcBef>
              <a:spcAft>
                <a:spcPts val="0"/>
              </a:spcAft>
              <a:buNone/>
            </a:pPr>
            <a:r>
              <a:rPr lang="en-US" sz="1800" b="1">
                <a:latin typeface="Lato"/>
                <a:ea typeface="Lato"/>
                <a:cs typeface="Lato"/>
                <a:sym typeface="Lato"/>
              </a:rPr>
              <a:t>Item d: Use below format</a:t>
            </a:r>
            <a:endParaRPr sz="1800" b="1">
              <a:latin typeface="Lato"/>
              <a:ea typeface="Lato"/>
              <a:cs typeface="Lato"/>
              <a:sym typeface="Lato"/>
            </a:endParaRPr>
          </a:p>
          <a:p>
            <a:pPr marL="457200" lvl="0" indent="-342900" algn="l" rtl="0">
              <a:lnSpc>
                <a:spcPct val="115000"/>
              </a:lnSpc>
              <a:spcBef>
                <a:spcPts val="0"/>
              </a:spcBef>
              <a:spcAft>
                <a:spcPts val="0"/>
              </a:spcAft>
              <a:buSzPts val="1800"/>
              <a:buFont typeface="Lato"/>
              <a:buChar char="●"/>
            </a:pPr>
            <a:r>
              <a:rPr lang="en-US" sz="1800" b="1">
                <a:latin typeface="Lato"/>
                <a:ea typeface="Lato"/>
                <a:cs typeface="Lato"/>
                <a:sym typeface="Lato"/>
              </a:rPr>
              <a:t>Previous SEVIS IDs</a:t>
            </a:r>
            <a:endParaRPr sz="1800" b="1">
              <a:latin typeface="Lato"/>
              <a:ea typeface="Lato"/>
              <a:cs typeface="Lato"/>
              <a:sym typeface="Lato"/>
            </a:endParaRPr>
          </a:p>
          <a:p>
            <a:pPr marL="457200" lvl="0" indent="-342900" algn="l" rtl="0">
              <a:lnSpc>
                <a:spcPct val="115000"/>
              </a:lnSpc>
              <a:spcBef>
                <a:spcPts val="0"/>
              </a:spcBef>
              <a:spcAft>
                <a:spcPts val="0"/>
              </a:spcAft>
              <a:buSzPts val="1800"/>
              <a:buFont typeface="Lato"/>
              <a:buChar char="●"/>
            </a:pPr>
            <a:r>
              <a:rPr lang="en-US" sz="1800" b="1">
                <a:latin typeface="Lato"/>
                <a:ea typeface="Lato"/>
                <a:cs typeface="Lato"/>
                <a:sym typeface="Lato"/>
              </a:rPr>
              <a:t>Previous SEVIS number; Program start- end date; Degree level </a:t>
            </a:r>
            <a:endParaRPr sz="1800" b="1">
              <a:latin typeface="Lato"/>
              <a:ea typeface="Lato"/>
              <a:cs typeface="Lato"/>
              <a:sym typeface="Lato"/>
            </a:endParaRPr>
          </a:p>
          <a:p>
            <a:pPr marL="457200" lvl="0" indent="-342900" algn="l" rtl="0">
              <a:lnSpc>
                <a:spcPct val="115000"/>
              </a:lnSpc>
              <a:spcBef>
                <a:spcPts val="0"/>
              </a:spcBef>
              <a:spcAft>
                <a:spcPts val="0"/>
              </a:spcAft>
              <a:buSzPts val="1800"/>
              <a:buFont typeface="Lato"/>
              <a:buChar char="●"/>
            </a:pPr>
            <a:r>
              <a:rPr lang="en-US" sz="1800" b="1">
                <a:latin typeface="Lato"/>
                <a:ea typeface="Lato"/>
                <a:cs typeface="Lato"/>
                <a:sym typeface="Lato"/>
              </a:rPr>
              <a:t>Add text “Please refer to copy of I-20 from (school name) for SEVIS Number N00________” </a:t>
            </a:r>
            <a:endParaRPr sz="1800" b="1">
              <a:latin typeface="Lato"/>
              <a:ea typeface="Lato"/>
              <a:cs typeface="Lato"/>
              <a:sym typeface="Lato"/>
            </a:endParaRPr>
          </a:p>
        </p:txBody>
      </p:sp>
      <p:pic>
        <p:nvPicPr>
          <p:cNvPr id="1835" name="Google Shape;1835;p91"/>
          <p:cNvPicPr preferRelativeResize="0"/>
          <p:nvPr/>
        </p:nvPicPr>
        <p:blipFill>
          <a:blip r:embed="rId6" cstate="email">
            <a:alphaModFix/>
            <a:extLst>
              <a:ext uri="{28A0092B-C50C-407E-A947-70E740481C1C}">
                <a14:useLocalDpi xmlns:a14="http://schemas.microsoft.com/office/drawing/2010/main"/>
              </a:ext>
            </a:extLst>
          </a:blip>
          <a:stretch>
            <a:fillRect/>
          </a:stretch>
        </p:blipFill>
        <p:spPr>
          <a:xfrm>
            <a:off x="6630075" y="1850925"/>
            <a:ext cx="4792300" cy="3699175"/>
          </a:xfrm>
          <a:prstGeom prst="rect">
            <a:avLst/>
          </a:prstGeom>
          <a:noFill/>
          <a:ln>
            <a:noFill/>
          </a:ln>
        </p:spPr>
      </p:pic>
      <p:pic>
        <p:nvPicPr>
          <p:cNvPr id="2" name="Recorded Sound">
            <a:hlinkClick r:id="" action="ppaction://media"/>
            <a:extLst>
              <a:ext uri="{FF2B5EF4-FFF2-40B4-BE49-F238E27FC236}">
                <a16:creationId xmlns:a16="http://schemas.microsoft.com/office/drawing/2014/main" id="{7CD6F798-639B-41C9-B7F3-A1CEC5177F1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98213" y="657430"/>
            <a:ext cx="824270" cy="824270"/>
          </a:xfrm>
          <a:prstGeom prst="rect">
            <a:avLst/>
          </a:prstGeom>
        </p:spPr>
      </p:pic>
    </p:spTree>
    <p:extLst>
      <p:ext uri="{BB962C8B-B14F-4D97-AF65-F5344CB8AC3E}">
        <p14:creationId xmlns:p14="http://schemas.microsoft.com/office/powerpoint/2010/main" val="18282658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0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40"/>
        <p:cNvGrpSpPr/>
        <p:nvPr/>
      </p:nvGrpSpPr>
      <p:grpSpPr>
        <a:xfrm>
          <a:off x="0" y="0"/>
          <a:ext cx="0" cy="0"/>
          <a:chOff x="0" y="0"/>
          <a:chExt cx="0" cy="0"/>
        </a:xfrm>
      </p:grpSpPr>
      <p:sp>
        <p:nvSpPr>
          <p:cNvPr id="1841" name="Google Shape;1841;p92"/>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25</a:t>
            </a:fld>
            <a:endParaRPr sz="1000" b="0" i="0" u="none" strike="noStrike" cap="none">
              <a:solidFill>
                <a:srgbClr val="6A6E79"/>
              </a:solidFill>
              <a:latin typeface="Lato"/>
              <a:ea typeface="Lato"/>
              <a:cs typeface="Lato"/>
              <a:sym typeface="Lato"/>
            </a:endParaRPr>
          </a:p>
        </p:txBody>
      </p:sp>
      <p:sp>
        <p:nvSpPr>
          <p:cNvPr id="1842" name="Google Shape;1842;p92"/>
          <p:cNvSpPr txBox="1">
            <a:spLocks noGrp="1"/>
          </p:cNvSpPr>
          <p:nvPr>
            <p:ph type="title"/>
          </p:nvPr>
        </p:nvSpPr>
        <p:spPr>
          <a:xfrm>
            <a:off x="294551" y="327525"/>
            <a:ext cx="9938100" cy="609000"/>
          </a:xfrm>
          <a:prstGeom prst="rect">
            <a:avLst/>
          </a:prstGeom>
          <a:noFill/>
          <a:ln>
            <a:noFill/>
          </a:ln>
        </p:spPr>
        <p:txBody>
          <a:bodyPr spcFirstLastPara="1" wrap="square" lIns="0" tIns="0" rIns="0" bIns="91425" anchor="t" anchorCtr="0">
            <a:noAutofit/>
          </a:bodyPr>
          <a:lstStyle/>
          <a:p>
            <a:pPr marL="0" lvl="0" indent="0" algn="ctr" rtl="0">
              <a:lnSpc>
                <a:spcPct val="80000"/>
              </a:lnSpc>
              <a:spcBef>
                <a:spcPts val="0"/>
              </a:spcBef>
              <a:spcAft>
                <a:spcPts val="0"/>
              </a:spcAft>
              <a:buClr>
                <a:schemeClr val="dk1"/>
              </a:buClr>
              <a:buSzPts val="4400"/>
              <a:buFont typeface="Montserrat"/>
              <a:buNone/>
            </a:pPr>
            <a:r>
              <a:rPr lang="en-US"/>
              <a:t>Form G-1145</a:t>
            </a:r>
            <a:endParaRPr/>
          </a:p>
        </p:txBody>
      </p:sp>
      <p:sp>
        <p:nvSpPr>
          <p:cNvPr id="1843" name="Google Shape;1843;p92"/>
          <p:cNvSpPr txBox="1"/>
          <p:nvPr/>
        </p:nvSpPr>
        <p:spPr>
          <a:xfrm>
            <a:off x="7620000" y="8166432"/>
            <a:ext cx="3048000" cy="138600"/>
          </a:xfrm>
          <a:prstGeom prst="rect">
            <a:avLst/>
          </a:prstGeom>
          <a:noFill/>
          <a:ln w="9525" cap="flat" cmpd="sng">
            <a:solidFill>
              <a:srgbClr val="CC0000"/>
            </a:solidFill>
            <a:prstDash val="solid"/>
            <a:round/>
            <a:headEnd type="none" w="sm" len="sm"/>
            <a:tailEnd type="none" w="sm" len="sm"/>
          </a:ln>
        </p:spPr>
        <p:txBody>
          <a:bodyPr spcFirstLastPara="1" wrap="square" lIns="0" tIns="0" rIns="0" bIns="0" anchor="t" anchorCtr="0">
            <a:noAutofit/>
          </a:bodyPr>
          <a:lstStyle/>
          <a:p>
            <a:pPr marL="730247"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CC0000"/>
                </a:solidFill>
                <a:latin typeface="Arial"/>
                <a:ea typeface="Arial"/>
                <a:cs typeface="Arial"/>
                <a:sym typeface="Arial"/>
              </a:rPr>
              <a:t>Your Signature Here</a:t>
            </a:r>
            <a:endParaRPr sz="900" b="0" i="0" u="none" strike="noStrike" cap="none">
              <a:solidFill>
                <a:schemeClr val="dk1"/>
              </a:solidFill>
              <a:latin typeface="Arial"/>
              <a:ea typeface="Arial"/>
              <a:cs typeface="Arial"/>
              <a:sym typeface="Arial"/>
            </a:endParaRPr>
          </a:p>
        </p:txBody>
      </p:sp>
      <p:sp>
        <p:nvSpPr>
          <p:cNvPr id="1844" name="Google Shape;1844;p92"/>
          <p:cNvSpPr txBox="1"/>
          <p:nvPr/>
        </p:nvSpPr>
        <p:spPr>
          <a:xfrm>
            <a:off x="219250" y="1235550"/>
            <a:ext cx="2002800" cy="49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u="sng">
                <a:solidFill>
                  <a:schemeClr val="hlink"/>
                </a:solidFill>
                <a:latin typeface="Lato"/>
                <a:ea typeface="Lato"/>
                <a:cs typeface="Lato"/>
                <a:sym typeface="Lato"/>
                <a:hlinkClick r:id="rId5"/>
              </a:rPr>
              <a:t>Form G-1145</a:t>
            </a:r>
            <a:endParaRPr sz="1800">
              <a:latin typeface="Lato"/>
              <a:ea typeface="Lato"/>
              <a:cs typeface="Lato"/>
              <a:sym typeface="Lato"/>
            </a:endParaRPr>
          </a:p>
        </p:txBody>
      </p:sp>
      <p:sp>
        <p:nvSpPr>
          <p:cNvPr id="1845" name="Google Shape;1845;p92"/>
          <p:cNvSpPr txBox="1"/>
          <p:nvPr/>
        </p:nvSpPr>
        <p:spPr>
          <a:xfrm>
            <a:off x="294550" y="1707600"/>
            <a:ext cx="5289000" cy="2904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800" b="1">
                <a:latin typeface="Lato"/>
                <a:ea typeface="Lato"/>
                <a:cs typeface="Lato"/>
                <a:sym typeface="Lato"/>
              </a:rPr>
              <a:t>Strongly Recommended </a:t>
            </a:r>
            <a:endParaRPr sz="1800" b="1">
              <a:latin typeface="Lato"/>
              <a:ea typeface="Lato"/>
              <a:cs typeface="Lato"/>
              <a:sym typeface="Lato"/>
            </a:endParaRPr>
          </a:p>
          <a:p>
            <a:pPr marL="457200" lvl="0" indent="-342900" algn="l" rtl="0">
              <a:lnSpc>
                <a:spcPct val="115000"/>
              </a:lnSpc>
              <a:spcBef>
                <a:spcPts val="0"/>
              </a:spcBef>
              <a:spcAft>
                <a:spcPts val="0"/>
              </a:spcAft>
              <a:buSzPts val="1800"/>
              <a:buFont typeface="Lato"/>
              <a:buChar char="●"/>
            </a:pPr>
            <a:r>
              <a:rPr lang="en-US" sz="1800" b="1">
                <a:latin typeface="Lato"/>
                <a:ea typeface="Lato"/>
                <a:cs typeface="Lato"/>
                <a:sym typeface="Lato"/>
              </a:rPr>
              <a:t>To receive eNotifications on your application from USCIS </a:t>
            </a:r>
            <a:endParaRPr sz="1800" b="1">
              <a:latin typeface="Lato"/>
              <a:ea typeface="Lato"/>
              <a:cs typeface="Lato"/>
              <a:sym typeface="Lato"/>
            </a:endParaRPr>
          </a:p>
        </p:txBody>
      </p:sp>
      <p:pic>
        <p:nvPicPr>
          <p:cNvPr id="1846" name="Google Shape;1846;p92"/>
          <p:cNvPicPr preferRelativeResize="0"/>
          <p:nvPr/>
        </p:nvPicPr>
        <p:blipFill>
          <a:blip r:embed="rId6" cstate="email">
            <a:alphaModFix/>
            <a:extLst>
              <a:ext uri="{28A0092B-C50C-407E-A947-70E740481C1C}">
                <a14:useLocalDpi xmlns:a14="http://schemas.microsoft.com/office/drawing/2010/main"/>
              </a:ext>
            </a:extLst>
          </a:blip>
          <a:stretch>
            <a:fillRect/>
          </a:stretch>
        </p:blipFill>
        <p:spPr>
          <a:xfrm>
            <a:off x="6260548" y="1068675"/>
            <a:ext cx="4137617" cy="5616675"/>
          </a:xfrm>
          <a:prstGeom prst="rect">
            <a:avLst/>
          </a:prstGeom>
          <a:noFill/>
          <a:ln>
            <a:noFill/>
          </a:ln>
        </p:spPr>
      </p:pic>
      <p:pic>
        <p:nvPicPr>
          <p:cNvPr id="2" name="Recorded Sound">
            <a:hlinkClick r:id="" action="ppaction://media"/>
            <a:extLst>
              <a:ext uri="{FF2B5EF4-FFF2-40B4-BE49-F238E27FC236}">
                <a16:creationId xmlns:a16="http://schemas.microsoft.com/office/drawing/2014/main" id="{17F596AB-F1A4-4424-A725-148320D1703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909649" y="741819"/>
            <a:ext cx="739881" cy="739881"/>
          </a:xfrm>
          <a:prstGeom prst="rect">
            <a:avLst/>
          </a:prstGeom>
        </p:spPr>
      </p:pic>
    </p:spTree>
    <p:extLst>
      <p:ext uri="{BB962C8B-B14F-4D97-AF65-F5344CB8AC3E}">
        <p14:creationId xmlns:p14="http://schemas.microsoft.com/office/powerpoint/2010/main" val="336308272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4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51"/>
        <p:cNvGrpSpPr/>
        <p:nvPr/>
      </p:nvGrpSpPr>
      <p:grpSpPr>
        <a:xfrm>
          <a:off x="0" y="0"/>
          <a:ext cx="0" cy="0"/>
          <a:chOff x="0" y="0"/>
          <a:chExt cx="0" cy="0"/>
        </a:xfrm>
      </p:grpSpPr>
      <p:sp>
        <p:nvSpPr>
          <p:cNvPr id="1852" name="Google Shape;1852;p93"/>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26</a:t>
            </a:fld>
            <a:endParaRPr sz="1000" b="0" i="0" u="none" strike="noStrike" cap="none">
              <a:solidFill>
                <a:srgbClr val="6A6E79"/>
              </a:solidFill>
              <a:latin typeface="Lato"/>
              <a:ea typeface="Lato"/>
              <a:cs typeface="Lato"/>
              <a:sym typeface="Lato"/>
            </a:endParaRPr>
          </a:p>
        </p:txBody>
      </p:sp>
      <p:sp>
        <p:nvSpPr>
          <p:cNvPr id="1853" name="Google Shape;1853;p93"/>
          <p:cNvSpPr txBox="1">
            <a:spLocks noGrp="1"/>
          </p:cNvSpPr>
          <p:nvPr>
            <p:ph type="title"/>
          </p:nvPr>
        </p:nvSpPr>
        <p:spPr>
          <a:xfrm>
            <a:off x="484501" y="327525"/>
            <a:ext cx="9748200" cy="609000"/>
          </a:xfrm>
          <a:prstGeom prst="rect">
            <a:avLst/>
          </a:prstGeom>
          <a:noFill/>
          <a:ln>
            <a:noFill/>
          </a:ln>
        </p:spPr>
        <p:txBody>
          <a:bodyPr spcFirstLastPara="1" wrap="square" lIns="0" tIns="0" rIns="0" bIns="91425" anchor="t" anchorCtr="0">
            <a:noAutofit/>
          </a:bodyPr>
          <a:lstStyle/>
          <a:p>
            <a:pPr marL="0" lvl="0" indent="0" algn="ctr" rtl="0">
              <a:lnSpc>
                <a:spcPct val="80000"/>
              </a:lnSpc>
              <a:spcBef>
                <a:spcPts val="0"/>
              </a:spcBef>
              <a:spcAft>
                <a:spcPts val="0"/>
              </a:spcAft>
              <a:buClr>
                <a:schemeClr val="dk1"/>
              </a:buClr>
              <a:buSzPts val="4400"/>
              <a:buFont typeface="Montserrat"/>
              <a:buNone/>
            </a:pPr>
            <a:r>
              <a:rPr lang="en-US"/>
              <a:t>I-94 </a:t>
            </a:r>
            <a:endParaRPr/>
          </a:p>
        </p:txBody>
      </p:sp>
      <p:pic>
        <p:nvPicPr>
          <p:cNvPr id="1854" name="Google Shape;1854;p93"/>
          <p:cNvPicPr preferRelativeResize="0"/>
          <p:nvPr/>
        </p:nvPicPr>
        <p:blipFill rotWithShape="1">
          <a:blip r:embed="rId5">
            <a:alphaModFix/>
          </a:blip>
          <a:srcRect/>
          <a:stretch/>
        </p:blipFill>
        <p:spPr>
          <a:xfrm>
            <a:off x="2717790" y="1186543"/>
            <a:ext cx="5657407" cy="5372099"/>
          </a:xfrm>
          <a:prstGeom prst="rect">
            <a:avLst/>
          </a:prstGeom>
          <a:noFill/>
          <a:ln>
            <a:noFill/>
          </a:ln>
        </p:spPr>
      </p:pic>
      <p:sp>
        <p:nvSpPr>
          <p:cNvPr id="1855" name="Google Shape;1855;p93"/>
          <p:cNvSpPr txBox="1">
            <a:spLocks noGrp="1"/>
          </p:cNvSpPr>
          <p:nvPr>
            <p:ph type="body" idx="3"/>
          </p:nvPr>
        </p:nvSpPr>
        <p:spPr>
          <a:xfrm>
            <a:off x="6154026" y="3133925"/>
            <a:ext cx="5352300" cy="7386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rgbClr val="000000"/>
              </a:buClr>
              <a:buSzPts val="3600"/>
              <a:buNone/>
            </a:pPr>
            <a:r>
              <a:rPr lang="en-US" sz="2400">
                <a:solidFill>
                  <a:srgbClr val="000000"/>
                </a:solidFill>
                <a:latin typeface="Lato"/>
                <a:ea typeface="Lato"/>
                <a:cs typeface="Lato"/>
                <a:sym typeface="Lato"/>
              </a:rPr>
              <a:t>To access your I-94, go to:</a:t>
            </a:r>
            <a:endParaRPr>
              <a:latin typeface="Lato"/>
              <a:ea typeface="Lato"/>
              <a:cs typeface="Lato"/>
              <a:sym typeface="Lato"/>
            </a:endParaRPr>
          </a:p>
          <a:p>
            <a:pPr marL="0" lvl="0" indent="0" algn="l" rtl="0">
              <a:lnSpc>
                <a:spcPct val="100000"/>
              </a:lnSpc>
              <a:spcBef>
                <a:spcPts val="0"/>
              </a:spcBef>
              <a:spcAft>
                <a:spcPts val="0"/>
              </a:spcAft>
              <a:buClr>
                <a:srgbClr val="000000"/>
              </a:buClr>
              <a:buSzPts val="3600"/>
              <a:buNone/>
            </a:pPr>
            <a:r>
              <a:rPr lang="en-US" sz="2400" u="sng">
                <a:solidFill>
                  <a:schemeClr val="hlink"/>
                </a:solidFill>
                <a:latin typeface="Lato"/>
                <a:ea typeface="Lato"/>
                <a:cs typeface="Lato"/>
                <a:sym typeface="Lato"/>
                <a:hlinkClick r:id="rId6"/>
              </a:rPr>
              <a:t>https://i94.cbp.dhs.gov/I94/#/home</a:t>
            </a:r>
            <a:r>
              <a:rPr lang="en-US" sz="2400">
                <a:solidFill>
                  <a:srgbClr val="000000"/>
                </a:solidFill>
                <a:latin typeface="Lato"/>
                <a:ea typeface="Lato"/>
                <a:cs typeface="Lato"/>
                <a:sym typeface="Lato"/>
              </a:rPr>
              <a:t> </a:t>
            </a:r>
            <a:endParaRPr>
              <a:latin typeface="Lato"/>
              <a:ea typeface="Lato"/>
              <a:cs typeface="Lato"/>
              <a:sym typeface="Lato"/>
            </a:endParaRPr>
          </a:p>
        </p:txBody>
      </p:sp>
      <p:sp>
        <p:nvSpPr>
          <p:cNvPr id="1856" name="Google Shape;1856;p93"/>
          <p:cNvSpPr/>
          <p:nvPr/>
        </p:nvSpPr>
        <p:spPr>
          <a:xfrm>
            <a:off x="4358300" y="4128175"/>
            <a:ext cx="660300" cy="14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93"/>
          <p:cNvSpPr/>
          <p:nvPr/>
        </p:nvSpPr>
        <p:spPr>
          <a:xfrm>
            <a:off x="4919450" y="2600125"/>
            <a:ext cx="660300" cy="14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93"/>
          <p:cNvSpPr/>
          <p:nvPr/>
        </p:nvSpPr>
        <p:spPr>
          <a:xfrm>
            <a:off x="4358300" y="3800300"/>
            <a:ext cx="660300" cy="14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93"/>
          <p:cNvSpPr/>
          <p:nvPr/>
        </p:nvSpPr>
        <p:spPr>
          <a:xfrm>
            <a:off x="4358300" y="3586200"/>
            <a:ext cx="660300" cy="14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93"/>
          <p:cNvSpPr/>
          <p:nvPr/>
        </p:nvSpPr>
        <p:spPr>
          <a:xfrm>
            <a:off x="4358300" y="3944900"/>
            <a:ext cx="864600" cy="14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26">
            <a:hlinkClick r:id="" action="ppaction://media"/>
            <a:extLst>
              <a:ext uri="{FF2B5EF4-FFF2-40B4-BE49-F238E27FC236}">
                <a16:creationId xmlns:a16="http://schemas.microsoft.com/office/drawing/2014/main" id="{E68DFDB7-0E45-4AB6-A798-E1654BFCBDC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19148" y="936525"/>
            <a:ext cx="609600" cy="609600"/>
          </a:xfrm>
          <a:prstGeom prst="rect">
            <a:avLst/>
          </a:prstGeom>
        </p:spPr>
      </p:pic>
    </p:spTree>
    <p:extLst>
      <p:ext uri="{BB962C8B-B14F-4D97-AF65-F5344CB8AC3E}">
        <p14:creationId xmlns:p14="http://schemas.microsoft.com/office/powerpoint/2010/main" val="60438517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44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865"/>
        <p:cNvGrpSpPr/>
        <p:nvPr/>
      </p:nvGrpSpPr>
      <p:grpSpPr>
        <a:xfrm>
          <a:off x="0" y="0"/>
          <a:ext cx="0" cy="0"/>
          <a:chOff x="0" y="0"/>
          <a:chExt cx="0" cy="0"/>
        </a:xfrm>
      </p:grpSpPr>
      <p:sp>
        <p:nvSpPr>
          <p:cNvPr id="1866" name="Google Shape;1866;p94"/>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27</a:t>
            </a:fld>
            <a:endParaRPr sz="1000" b="0" i="0" u="none" strike="noStrike" cap="none">
              <a:solidFill>
                <a:srgbClr val="6A6E79"/>
              </a:solidFill>
              <a:latin typeface="Lato"/>
              <a:ea typeface="Lato"/>
              <a:cs typeface="Lato"/>
              <a:sym typeface="Lato"/>
            </a:endParaRPr>
          </a:p>
        </p:txBody>
      </p:sp>
      <p:sp>
        <p:nvSpPr>
          <p:cNvPr id="1867" name="Google Shape;1867;p94"/>
          <p:cNvSpPr txBox="1">
            <a:spLocks noGrp="1"/>
          </p:cNvSpPr>
          <p:nvPr>
            <p:ph type="title"/>
          </p:nvPr>
        </p:nvSpPr>
        <p:spPr>
          <a:xfrm>
            <a:off x="484501" y="327525"/>
            <a:ext cx="9748200" cy="609000"/>
          </a:xfrm>
          <a:prstGeom prst="rect">
            <a:avLst/>
          </a:prstGeom>
          <a:noFill/>
          <a:ln>
            <a:noFill/>
          </a:ln>
        </p:spPr>
        <p:txBody>
          <a:bodyPr spcFirstLastPara="1" wrap="square" lIns="0" tIns="0" rIns="0" bIns="91425" anchor="t" anchorCtr="0">
            <a:noAutofit/>
          </a:bodyPr>
          <a:lstStyle/>
          <a:p>
            <a:pPr marL="0" lvl="0" indent="0" algn="ctr" rtl="0">
              <a:lnSpc>
                <a:spcPct val="80000"/>
              </a:lnSpc>
              <a:spcBef>
                <a:spcPts val="0"/>
              </a:spcBef>
              <a:spcAft>
                <a:spcPts val="0"/>
              </a:spcAft>
              <a:buClr>
                <a:schemeClr val="dk1"/>
              </a:buClr>
              <a:buSzPts val="4400"/>
              <a:buFont typeface="Montserrat"/>
              <a:buNone/>
            </a:pPr>
            <a:r>
              <a:rPr lang="en-US"/>
              <a:t>Passport and Visa</a:t>
            </a:r>
            <a:endParaRPr/>
          </a:p>
        </p:txBody>
      </p:sp>
      <p:sp>
        <p:nvSpPr>
          <p:cNvPr id="1868" name="Google Shape;1868;p94"/>
          <p:cNvSpPr txBox="1"/>
          <p:nvPr/>
        </p:nvSpPr>
        <p:spPr>
          <a:xfrm>
            <a:off x="2617300" y="1038375"/>
            <a:ext cx="8900400" cy="60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Lato"/>
              <a:ea typeface="Lato"/>
              <a:cs typeface="Lato"/>
              <a:sym typeface="Lato"/>
            </a:endParaRPr>
          </a:p>
        </p:txBody>
      </p:sp>
      <p:sp>
        <p:nvSpPr>
          <p:cNvPr id="1869" name="Google Shape;1869;p94"/>
          <p:cNvSpPr txBox="1"/>
          <p:nvPr/>
        </p:nvSpPr>
        <p:spPr>
          <a:xfrm>
            <a:off x="762000" y="1360450"/>
            <a:ext cx="5894400" cy="378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latin typeface="Lato"/>
                <a:ea typeface="Lato"/>
                <a:cs typeface="Lato"/>
                <a:sym typeface="Lato"/>
              </a:rPr>
              <a:t>Provide a copy of your passport and most recent visa.  The photocopies should not be too large or too small. </a:t>
            </a:r>
            <a:endParaRPr sz="1800" b="1">
              <a:latin typeface="Lato"/>
              <a:ea typeface="Lato"/>
              <a:cs typeface="Lato"/>
              <a:sym typeface="Lato"/>
            </a:endParaRPr>
          </a:p>
          <a:p>
            <a:pPr marL="0" lvl="0" indent="0" algn="l" rtl="0">
              <a:spcBef>
                <a:spcPts val="0"/>
              </a:spcBef>
              <a:spcAft>
                <a:spcPts val="0"/>
              </a:spcAft>
              <a:buNone/>
            </a:pPr>
            <a:endParaRPr sz="1800" b="1">
              <a:latin typeface="Lato"/>
              <a:ea typeface="Lato"/>
              <a:cs typeface="Lato"/>
              <a:sym typeface="Lato"/>
            </a:endParaRPr>
          </a:p>
          <a:p>
            <a:pPr marL="0" lvl="0" indent="0" algn="l" rtl="0">
              <a:spcBef>
                <a:spcPts val="0"/>
              </a:spcBef>
              <a:spcAft>
                <a:spcPts val="0"/>
              </a:spcAft>
              <a:buNone/>
            </a:pPr>
            <a:endParaRPr sz="1800" b="1">
              <a:latin typeface="Lato"/>
              <a:ea typeface="Lato"/>
              <a:cs typeface="Lato"/>
              <a:sym typeface="Lato"/>
            </a:endParaRPr>
          </a:p>
          <a:p>
            <a:pPr marL="0" lvl="0" indent="0" algn="l" rtl="0">
              <a:spcBef>
                <a:spcPts val="0"/>
              </a:spcBef>
              <a:spcAft>
                <a:spcPts val="0"/>
              </a:spcAft>
              <a:buNone/>
            </a:pPr>
            <a:r>
              <a:rPr lang="en-US" sz="1800" b="1">
                <a:latin typeface="Lato"/>
                <a:ea typeface="Lato"/>
                <a:cs typeface="Lato"/>
                <a:sym typeface="Lato"/>
              </a:rPr>
              <a:t>Passport</a:t>
            </a:r>
            <a:endParaRPr sz="1800" b="1">
              <a:latin typeface="Lato"/>
              <a:ea typeface="Lato"/>
              <a:cs typeface="Lato"/>
              <a:sym typeface="Lato"/>
            </a:endParaRPr>
          </a:p>
          <a:p>
            <a:pPr marL="457200" lvl="0" indent="-317500" algn="l" rtl="0">
              <a:spcBef>
                <a:spcPts val="0"/>
              </a:spcBef>
              <a:spcAft>
                <a:spcPts val="0"/>
              </a:spcAft>
              <a:buSzPts val="1400"/>
              <a:buFont typeface="Lato"/>
              <a:buChar char="●"/>
            </a:pPr>
            <a:r>
              <a:rPr lang="en-US" sz="1800">
                <a:latin typeface="Lato"/>
                <a:ea typeface="Lato"/>
                <a:cs typeface="Lato"/>
                <a:sym typeface="Lato"/>
              </a:rPr>
              <a:t>Copy should not be enlarged or minimized</a:t>
            </a:r>
            <a:endParaRPr sz="1800">
              <a:latin typeface="Lato"/>
              <a:ea typeface="Lato"/>
              <a:cs typeface="Lato"/>
              <a:sym typeface="Lato"/>
            </a:endParaRPr>
          </a:p>
          <a:p>
            <a:pPr marL="0" lvl="0" indent="0" algn="l" rtl="0">
              <a:spcBef>
                <a:spcPts val="0"/>
              </a:spcBef>
              <a:spcAft>
                <a:spcPts val="0"/>
              </a:spcAft>
              <a:buNone/>
            </a:pPr>
            <a:endParaRPr sz="1800" b="1">
              <a:latin typeface="Lato"/>
              <a:ea typeface="Lato"/>
              <a:cs typeface="Lato"/>
              <a:sym typeface="Lato"/>
            </a:endParaRPr>
          </a:p>
          <a:p>
            <a:pPr marL="0" lvl="0" indent="0" algn="l" rtl="0">
              <a:spcBef>
                <a:spcPts val="0"/>
              </a:spcBef>
              <a:spcAft>
                <a:spcPts val="0"/>
              </a:spcAft>
              <a:buNone/>
            </a:pPr>
            <a:endParaRPr sz="1800" b="1">
              <a:latin typeface="Lato"/>
              <a:ea typeface="Lato"/>
              <a:cs typeface="Lato"/>
              <a:sym typeface="Lato"/>
            </a:endParaRPr>
          </a:p>
          <a:p>
            <a:pPr marL="0" lvl="0" indent="0" algn="l" rtl="0">
              <a:spcBef>
                <a:spcPts val="0"/>
              </a:spcBef>
              <a:spcAft>
                <a:spcPts val="0"/>
              </a:spcAft>
              <a:buNone/>
            </a:pPr>
            <a:r>
              <a:rPr lang="en-US" sz="1800" b="1">
                <a:latin typeface="Lato"/>
                <a:ea typeface="Lato"/>
                <a:cs typeface="Lato"/>
                <a:sym typeface="Lato"/>
              </a:rPr>
              <a:t>Visa</a:t>
            </a:r>
            <a:endParaRPr sz="1800" b="1">
              <a:latin typeface="Lato"/>
              <a:ea typeface="Lato"/>
              <a:cs typeface="Lato"/>
              <a:sym typeface="Lato"/>
            </a:endParaRPr>
          </a:p>
          <a:p>
            <a:pPr marL="457200" lvl="0" indent="-317500" algn="l" rtl="0">
              <a:spcBef>
                <a:spcPts val="0"/>
              </a:spcBef>
              <a:spcAft>
                <a:spcPts val="0"/>
              </a:spcAft>
              <a:buSzPts val="1400"/>
              <a:buFont typeface="Lato"/>
              <a:buChar char="●"/>
            </a:pPr>
            <a:r>
              <a:rPr lang="en-US" sz="1800">
                <a:latin typeface="Lato"/>
                <a:ea typeface="Lato"/>
                <a:cs typeface="Lato"/>
                <a:sym typeface="Lato"/>
              </a:rPr>
              <a:t>Copy of most recent visa</a:t>
            </a:r>
            <a:endParaRPr sz="1800">
              <a:latin typeface="Lato"/>
              <a:ea typeface="Lato"/>
              <a:cs typeface="Lato"/>
              <a:sym typeface="Lato"/>
            </a:endParaRPr>
          </a:p>
          <a:p>
            <a:pPr marL="457200" lvl="0" indent="-317500" algn="l" rtl="0">
              <a:spcBef>
                <a:spcPts val="0"/>
              </a:spcBef>
              <a:spcAft>
                <a:spcPts val="0"/>
              </a:spcAft>
              <a:buSzPts val="1400"/>
              <a:buFont typeface="Lato"/>
              <a:buChar char="●"/>
            </a:pPr>
            <a:r>
              <a:rPr lang="en-US" sz="1800">
                <a:latin typeface="Lato"/>
                <a:ea typeface="Lato"/>
                <a:cs typeface="Lato"/>
                <a:sym typeface="Lato"/>
              </a:rPr>
              <a:t>Does not have to be valid </a:t>
            </a:r>
            <a:endParaRPr sz="1800">
              <a:latin typeface="Lato"/>
              <a:ea typeface="Lato"/>
              <a:cs typeface="Lato"/>
              <a:sym typeface="Lato"/>
            </a:endParaRPr>
          </a:p>
          <a:p>
            <a:pPr marL="457200" lvl="0" indent="-317500" algn="l" rtl="0">
              <a:spcBef>
                <a:spcPts val="0"/>
              </a:spcBef>
              <a:spcAft>
                <a:spcPts val="0"/>
              </a:spcAft>
              <a:buSzPts val="1400"/>
              <a:buFont typeface="Lato"/>
              <a:buChar char="●"/>
            </a:pPr>
            <a:r>
              <a:rPr lang="en-US" sz="1800">
                <a:latin typeface="Lato"/>
                <a:ea typeface="Lato"/>
                <a:cs typeface="Lato"/>
                <a:sym typeface="Lato"/>
              </a:rPr>
              <a:t>Copy should not be enlarged or minimized</a:t>
            </a:r>
            <a:endParaRPr>
              <a:latin typeface="Lato"/>
              <a:ea typeface="Lato"/>
              <a:cs typeface="Lato"/>
              <a:sym typeface="Lato"/>
            </a:endParaRPr>
          </a:p>
        </p:txBody>
      </p:sp>
      <p:sp>
        <p:nvSpPr>
          <p:cNvPr id="1870" name="Google Shape;1870;p94"/>
          <p:cNvSpPr/>
          <p:nvPr/>
        </p:nvSpPr>
        <p:spPr>
          <a:xfrm>
            <a:off x="9018650" y="2015875"/>
            <a:ext cx="617400" cy="132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94"/>
          <p:cNvSpPr/>
          <p:nvPr/>
        </p:nvSpPr>
        <p:spPr>
          <a:xfrm>
            <a:off x="9018650" y="1787275"/>
            <a:ext cx="617400" cy="132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94"/>
          <p:cNvSpPr/>
          <p:nvPr/>
        </p:nvSpPr>
        <p:spPr>
          <a:xfrm>
            <a:off x="10292950" y="1647375"/>
            <a:ext cx="617400" cy="132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94"/>
          <p:cNvSpPr/>
          <p:nvPr/>
        </p:nvSpPr>
        <p:spPr>
          <a:xfrm>
            <a:off x="8332850" y="3235075"/>
            <a:ext cx="1103700" cy="132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94"/>
          <p:cNvSpPr/>
          <p:nvPr/>
        </p:nvSpPr>
        <p:spPr>
          <a:xfrm>
            <a:off x="8078275" y="3463675"/>
            <a:ext cx="1899900" cy="132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75" name="Google Shape;1875;p94"/>
          <p:cNvPicPr preferRelativeResize="0"/>
          <p:nvPr/>
        </p:nvPicPr>
        <p:blipFill>
          <a:blip r:embed="rId5">
            <a:alphaModFix/>
          </a:blip>
          <a:stretch>
            <a:fillRect/>
          </a:stretch>
        </p:blipFill>
        <p:spPr>
          <a:xfrm>
            <a:off x="7508177" y="1038374"/>
            <a:ext cx="3839847" cy="2706775"/>
          </a:xfrm>
          <a:prstGeom prst="rect">
            <a:avLst/>
          </a:prstGeom>
          <a:noFill/>
          <a:ln>
            <a:noFill/>
          </a:ln>
        </p:spPr>
      </p:pic>
      <p:pic>
        <p:nvPicPr>
          <p:cNvPr id="1876" name="Google Shape;1876;p94"/>
          <p:cNvPicPr preferRelativeResize="0"/>
          <p:nvPr/>
        </p:nvPicPr>
        <p:blipFill>
          <a:blip r:embed="rId6">
            <a:alphaModFix/>
          </a:blip>
          <a:stretch>
            <a:fillRect/>
          </a:stretch>
        </p:blipFill>
        <p:spPr>
          <a:xfrm>
            <a:off x="7450909" y="3908875"/>
            <a:ext cx="3966816" cy="2706775"/>
          </a:xfrm>
          <a:prstGeom prst="rect">
            <a:avLst/>
          </a:prstGeom>
          <a:noFill/>
          <a:ln>
            <a:noFill/>
          </a:ln>
        </p:spPr>
      </p:pic>
      <p:sp>
        <p:nvSpPr>
          <p:cNvPr id="1877" name="Google Shape;1877;p94"/>
          <p:cNvSpPr/>
          <p:nvPr/>
        </p:nvSpPr>
        <p:spPr>
          <a:xfrm>
            <a:off x="8780000" y="1576525"/>
            <a:ext cx="1251900" cy="1329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600"/>
              <a:t>SCOTTY HIGHLANDER</a:t>
            </a:r>
            <a:endParaRPr sz="600"/>
          </a:p>
        </p:txBody>
      </p:sp>
      <p:sp>
        <p:nvSpPr>
          <p:cNvPr id="1878" name="Google Shape;1878;p94"/>
          <p:cNvSpPr/>
          <p:nvPr/>
        </p:nvSpPr>
        <p:spPr>
          <a:xfrm>
            <a:off x="10147400" y="1347925"/>
            <a:ext cx="1103700" cy="1329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600"/>
              <a:t>PASSPORT NUMBER</a:t>
            </a:r>
            <a:endParaRPr sz="600"/>
          </a:p>
        </p:txBody>
      </p:sp>
      <p:sp>
        <p:nvSpPr>
          <p:cNvPr id="1879" name="Google Shape;1879;p94"/>
          <p:cNvSpPr/>
          <p:nvPr/>
        </p:nvSpPr>
        <p:spPr>
          <a:xfrm>
            <a:off x="7713200" y="3252925"/>
            <a:ext cx="1251900" cy="1329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600"/>
              <a:t>SCOTTY HIGHLANDER</a:t>
            </a:r>
            <a:endParaRPr sz="600"/>
          </a:p>
        </p:txBody>
      </p:sp>
      <p:sp>
        <p:nvSpPr>
          <p:cNvPr id="1880" name="Google Shape;1880;p94"/>
          <p:cNvSpPr/>
          <p:nvPr/>
        </p:nvSpPr>
        <p:spPr>
          <a:xfrm>
            <a:off x="7674950" y="3463675"/>
            <a:ext cx="3457200" cy="132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81" name="Google Shape;1881;p94"/>
          <p:cNvPicPr preferRelativeResize="0"/>
          <p:nvPr/>
        </p:nvPicPr>
        <p:blipFill>
          <a:blip r:embed="rId7">
            <a:alphaModFix/>
          </a:blip>
          <a:stretch>
            <a:fillRect/>
          </a:stretch>
        </p:blipFill>
        <p:spPr>
          <a:xfrm>
            <a:off x="7596700" y="1576525"/>
            <a:ext cx="1136387" cy="1402850"/>
          </a:xfrm>
          <a:prstGeom prst="rect">
            <a:avLst/>
          </a:prstGeom>
          <a:noFill/>
          <a:ln>
            <a:noFill/>
          </a:ln>
        </p:spPr>
      </p:pic>
      <p:pic>
        <p:nvPicPr>
          <p:cNvPr id="1882" name="Google Shape;1882;p94"/>
          <p:cNvPicPr preferRelativeResize="0"/>
          <p:nvPr/>
        </p:nvPicPr>
        <p:blipFill>
          <a:blip r:embed="rId7">
            <a:alphaModFix/>
          </a:blip>
          <a:stretch>
            <a:fillRect/>
          </a:stretch>
        </p:blipFill>
        <p:spPr>
          <a:xfrm>
            <a:off x="7508175" y="4560838"/>
            <a:ext cx="1136387" cy="1402850"/>
          </a:xfrm>
          <a:prstGeom prst="rect">
            <a:avLst/>
          </a:prstGeom>
          <a:noFill/>
          <a:ln>
            <a:noFill/>
          </a:ln>
        </p:spPr>
      </p:pic>
      <p:sp>
        <p:nvSpPr>
          <p:cNvPr id="1883" name="Google Shape;1883;p94"/>
          <p:cNvSpPr/>
          <p:nvPr/>
        </p:nvSpPr>
        <p:spPr>
          <a:xfrm>
            <a:off x="8703800" y="4776925"/>
            <a:ext cx="1251900" cy="1329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600"/>
              <a:t>SCOTTY HIGHLANDER</a:t>
            </a:r>
            <a:endParaRPr sz="600"/>
          </a:p>
        </p:txBody>
      </p:sp>
      <p:sp>
        <p:nvSpPr>
          <p:cNvPr id="1884" name="Google Shape;1884;p94"/>
          <p:cNvSpPr/>
          <p:nvPr/>
        </p:nvSpPr>
        <p:spPr>
          <a:xfrm>
            <a:off x="10712100" y="4979875"/>
            <a:ext cx="374700" cy="2271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700" b="1"/>
              <a:t>F-1</a:t>
            </a:r>
            <a:endParaRPr sz="700" b="1"/>
          </a:p>
        </p:txBody>
      </p:sp>
      <p:sp>
        <p:nvSpPr>
          <p:cNvPr id="1885" name="Google Shape;1885;p94"/>
          <p:cNvSpPr/>
          <p:nvPr/>
        </p:nvSpPr>
        <p:spPr>
          <a:xfrm>
            <a:off x="7713200" y="6148525"/>
            <a:ext cx="1251900" cy="1329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600"/>
              <a:t>SCOTTY HIGHLANDER</a:t>
            </a:r>
            <a:endParaRPr sz="600"/>
          </a:p>
        </p:txBody>
      </p:sp>
      <p:sp>
        <p:nvSpPr>
          <p:cNvPr id="1886" name="Google Shape;1886;p94"/>
          <p:cNvSpPr/>
          <p:nvPr/>
        </p:nvSpPr>
        <p:spPr>
          <a:xfrm>
            <a:off x="7674950" y="6359275"/>
            <a:ext cx="3457200" cy="132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27">
            <a:hlinkClick r:id="" action="ppaction://media"/>
            <a:extLst>
              <a:ext uri="{FF2B5EF4-FFF2-40B4-BE49-F238E27FC236}">
                <a16:creationId xmlns:a16="http://schemas.microsoft.com/office/drawing/2014/main" id="{9527FCA1-B68C-4EB4-8323-0D56D3FDEE1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512714" y="156825"/>
            <a:ext cx="609600" cy="609600"/>
          </a:xfrm>
          <a:prstGeom prst="rect">
            <a:avLst/>
          </a:prstGeom>
        </p:spPr>
      </p:pic>
    </p:spTree>
    <p:extLst>
      <p:ext uri="{BB962C8B-B14F-4D97-AF65-F5344CB8AC3E}">
        <p14:creationId xmlns:p14="http://schemas.microsoft.com/office/powerpoint/2010/main" val="349088729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6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891"/>
        <p:cNvGrpSpPr/>
        <p:nvPr/>
      </p:nvGrpSpPr>
      <p:grpSpPr>
        <a:xfrm>
          <a:off x="0" y="0"/>
          <a:ext cx="0" cy="0"/>
          <a:chOff x="0" y="0"/>
          <a:chExt cx="0" cy="0"/>
        </a:xfrm>
      </p:grpSpPr>
      <p:sp>
        <p:nvSpPr>
          <p:cNvPr id="1892" name="Google Shape;1892;p95"/>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28</a:t>
            </a:fld>
            <a:endParaRPr/>
          </a:p>
        </p:txBody>
      </p:sp>
      <p:sp>
        <p:nvSpPr>
          <p:cNvPr id="1893" name="Google Shape;1893;p95"/>
          <p:cNvSpPr txBox="1">
            <a:spLocks noGrp="1"/>
          </p:cNvSpPr>
          <p:nvPr>
            <p:ph type="title"/>
          </p:nvPr>
        </p:nvSpPr>
        <p:spPr>
          <a:xfrm>
            <a:off x="1283125" y="695274"/>
            <a:ext cx="8288700" cy="785400"/>
          </a:xfrm>
          <a:prstGeom prst="rect">
            <a:avLst/>
          </a:prstGeom>
          <a:noFill/>
          <a:ln>
            <a:noFill/>
          </a:ln>
        </p:spPr>
        <p:txBody>
          <a:bodyPr spcFirstLastPara="1" wrap="square" lIns="0" tIns="0" rIns="0" bIns="91425" anchor="t" anchorCtr="0">
            <a:noAutofit/>
          </a:bodyPr>
          <a:lstStyle/>
          <a:p>
            <a:pPr marL="0" lvl="0" indent="0" algn="ctr" rtl="0">
              <a:lnSpc>
                <a:spcPct val="80000"/>
              </a:lnSpc>
              <a:spcBef>
                <a:spcPts val="0"/>
              </a:spcBef>
              <a:spcAft>
                <a:spcPts val="0"/>
              </a:spcAft>
              <a:buClr>
                <a:srgbClr val="080808"/>
              </a:buClr>
              <a:buSzPts val="4400"/>
              <a:buFont typeface="Montserrat"/>
              <a:buNone/>
            </a:pPr>
            <a:r>
              <a:rPr lang="en-US">
                <a:solidFill>
                  <a:srgbClr val="080808"/>
                </a:solidFill>
              </a:rPr>
              <a:t>OPT I-20 issued by ISS</a:t>
            </a:r>
            <a:endParaRPr sz="2400" strike="sngStrike">
              <a:solidFill>
                <a:srgbClr val="080808"/>
              </a:solidFill>
            </a:endParaRPr>
          </a:p>
        </p:txBody>
      </p:sp>
      <p:pic>
        <p:nvPicPr>
          <p:cNvPr id="1894" name="Google Shape;1894;p95"/>
          <p:cNvPicPr preferRelativeResize="0"/>
          <p:nvPr/>
        </p:nvPicPr>
        <p:blipFill>
          <a:blip r:embed="rId5">
            <a:alphaModFix/>
          </a:blip>
          <a:stretch>
            <a:fillRect/>
          </a:stretch>
        </p:blipFill>
        <p:spPr>
          <a:xfrm>
            <a:off x="838200" y="1633075"/>
            <a:ext cx="3227968" cy="4034234"/>
          </a:xfrm>
          <a:prstGeom prst="rect">
            <a:avLst/>
          </a:prstGeom>
          <a:noFill/>
          <a:ln w="9525" cap="flat" cmpd="sng">
            <a:solidFill>
              <a:srgbClr val="999999"/>
            </a:solidFill>
            <a:prstDash val="solid"/>
            <a:round/>
            <a:headEnd type="none" w="sm" len="sm"/>
            <a:tailEnd type="none" w="sm" len="sm"/>
          </a:ln>
        </p:spPr>
      </p:pic>
      <p:pic>
        <p:nvPicPr>
          <p:cNvPr id="1895" name="Google Shape;1895;p95"/>
          <p:cNvPicPr preferRelativeResize="0"/>
          <p:nvPr/>
        </p:nvPicPr>
        <p:blipFill>
          <a:blip r:embed="rId6">
            <a:alphaModFix/>
          </a:blip>
          <a:stretch>
            <a:fillRect/>
          </a:stretch>
        </p:blipFill>
        <p:spPr>
          <a:xfrm>
            <a:off x="4491350" y="1633075"/>
            <a:ext cx="3227975" cy="4034224"/>
          </a:xfrm>
          <a:prstGeom prst="rect">
            <a:avLst/>
          </a:prstGeom>
          <a:noFill/>
          <a:ln w="9525" cap="flat" cmpd="sng">
            <a:solidFill>
              <a:srgbClr val="999999"/>
            </a:solidFill>
            <a:prstDash val="solid"/>
            <a:round/>
            <a:headEnd type="none" w="sm" len="sm"/>
            <a:tailEnd type="none" w="sm" len="sm"/>
          </a:ln>
        </p:spPr>
      </p:pic>
      <p:sp>
        <p:nvSpPr>
          <p:cNvPr id="1896" name="Google Shape;1896;p95"/>
          <p:cNvSpPr txBox="1"/>
          <p:nvPr/>
        </p:nvSpPr>
        <p:spPr>
          <a:xfrm>
            <a:off x="1896575" y="5752125"/>
            <a:ext cx="982200" cy="303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latin typeface="Lato"/>
                <a:ea typeface="Lato"/>
                <a:cs typeface="Lato"/>
                <a:sym typeface="Lato"/>
              </a:rPr>
              <a:t>OPT I-20</a:t>
            </a:r>
            <a:endParaRPr>
              <a:latin typeface="Lato"/>
              <a:ea typeface="Lato"/>
              <a:cs typeface="Lato"/>
              <a:sym typeface="Lato"/>
            </a:endParaRPr>
          </a:p>
        </p:txBody>
      </p:sp>
      <p:sp>
        <p:nvSpPr>
          <p:cNvPr id="1897" name="Google Shape;1897;p95"/>
          <p:cNvSpPr txBox="1"/>
          <p:nvPr/>
        </p:nvSpPr>
        <p:spPr>
          <a:xfrm>
            <a:off x="5018763" y="5752125"/>
            <a:ext cx="2049300" cy="303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latin typeface="Lato"/>
                <a:ea typeface="Lato"/>
                <a:cs typeface="Lato"/>
                <a:sym typeface="Lato"/>
              </a:rPr>
              <a:t>OPT Materials Checklist</a:t>
            </a:r>
            <a:endParaRPr>
              <a:latin typeface="Lato"/>
              <a:ea typeface="Lato"/>
              <a:cs typeface="Lato"/>
              <a:sym typeface="Lato"/>
            </a:endParaRPr>
          </a:p>
        </p:txBody>
      </p:sp>
      <p:sp>
        <p:nvSpPr>
          <p:cNvPr id="1898" name="Google Shape;1898;p95"/>
          <p:cNvSpPr txBox="1"/>
          <p:nvPr/>
        </p:nvSpPr>
        <p:spPr>
          <a:xfrm>
            <a:off x="8583025" y="5752125"/>
            <a:ext cx="2327400" cy="303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latin typeface="Lato"/>
                <a:ea typeface="Lato"/>
                <a:cs typeface="Lato"/>
                <a:sym typeface="Lato"/>
              </a:rPr>
              <a:t>Instructions After I-20 </a:t>
            </a:r>
            <a:endParaRPr>
              <a:latin typeface="Lato"/>
              <a:ea typeface="Lato"/>
              <a:cs typeface="Lato"/>
              <a:sym typeface="Lato"/>
            </a:endParaRPr>
          </a:p>
        </p:txBody>
      </p:sp>
      <p:sp>
        <p:nvSpPr>
          <p:cNvPr id="1899" name="Google Shape;1899;p95"/>
          <p:cNvSpPr/>
          <p:nvPr/>
        </p:nvSpPr>
        <p:spPr>
          <a:xfrm>
            <a:off x="1033250" y="2123250"/>
            <a:ext cx="374700" cy="68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95"/>
          <p:cNvSpPr/>
          <p:nvPr/>
        </p:nvSpPr>
        <p:spPr>
          <a:xfrm>
            <a:off x="1338050" y="1970850"/>
            <a:ext cx="660300" cy="14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95"/>
          <p:cNvSpPr/>
          <p:nvPr/>
        </p:nvSpPr>
        <p:spPr>
          <a:xfrm>
            <a:off x="1033250" y="2351850"/>
            <a:ext cx="374700" cy="68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95"/>
          <p:cNvSpPr/>
          <p:nvPr/>
        </p:nvSpPr>
        <p:spPr>
          <a:xfrm>
            <a:off x="1033250" y="2580450"/>
            <a:ext cx="1203600" cy="14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95"/>
          <p:cNvSpPr/>
          <p:nvPr/>
        </p:nvSpPr>
        <p:spPr>
          <a:xfrm>
            <a:off x="1283125" y="4621200"/>
            <a:ext cx="1294200" cy="14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95"/>
          <p:cNvSpPr/>
          <p:nvPr/>
        </p:nvSpPr>
        <p:spPr>
          <a:xfrm>
            <a:off x="1033250" y="2161350"/>
            <a:ext cx="660300" cy="14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95"/>
          <p:cNvSpPr/>
          <p:nvPr/>
        </p:nvSpPr>
        <p:spPr>
          <a:xfrm>
            <a:off x="1283125" y="5094450"/>
            <a:ext cx="442200" cy="90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06" name="Google Shape;1906;p95"/>
          <p:cNvPicPr preferRelativeResize="0"/>
          <p:nvPr/>
        </p:nvPicPr>
        <p:blipFill>
          <a:blip r:embed="rId7">
            <a:alphaModFix/>
          </a:blip>
          <a:stretch>
            <a:fillRect/>
          </a:stretch>
        </p:blipFill>
        <p:spPr>
          <a:xfrm>
            <a:off x="8100325" y="1633075"/>
            <a:ext cx="3499321" cy="4119051"/>
          </a:xfrm>
          <a:prstGeom prst="rect">
            <a:avLst/>
          </a:prstGeom>
          <a:noFill/>
          <a:ln w="9525" cap="flat" cmpd="sng">
            <a:solidFill>
              <a:srgbClr val="B7B7B7"/>
            </a:solidFill>
            <a:prstDash val="solid"/>
            <a:round/>
            <a:headEnd type="none" w="sm" len="sm"/>
            <a:tailEnd type="none" w="sm" len="sm"/>
          </a:ln>
        </p:spPr>
      </p:pic>
      <p:pic>
        <p:nvPicPr>
          <p:cNvPr id="3" name="28">
            <a:hlinkClick r:id="" action="ppaction://media"/>
            <a:extLst>
              <a:ext uri="{FF2B5EF4-FFF2-40B4-BE49-F238E27FC236}">
                <a16:creationId xmlns:a16="http://schemas.microsoft.com/office/drawing/2014/main" id="{588C91AD-572A-4966-8A9E-7E3DC618AFD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636331" y="783174"/>
            <a:ext cx="609600" cy="609600"/>
          </a:xfrm>
          <a:prstGeom prst="rect">
            <a:avLst/>
          </a:prstGeom>
        </p:spPr>
      </p:pic>
    </p:spTree>
    <p:extLst>
      <p:ext uri="{BB962C8B-B14F-4D97-AF65-F5344CB8AC3E}">
        <p14:creationId xmlns:p14="http://schemas.microsoft.com/office/powerpoint/2010/main" val="49085202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31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911"/>
        <p:cNvGrpSpPr/>
        <p:nvPr/>
      </p:nvGrpSpPr>
      <p:grpSpPr>
        <a:xfrm>
          <a:off x="0" y="0"/>
          <a:ext cx="0" cy="0"/>
          <a:chOff x="0" y="0"/>
          <a:chExt cx="0" cy="0"/>
        </a:xfrm>
      </p:grpSpPr>
      <p:sp>
        <p:nvSpPr>
          <p:cNvPr id="1912" name="Google Shape;1912;p96"/>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29</a:t>
            </a:fld>
            <a:endParaRPr/>
          </a:p>
        </p:txBody>
      </p:sp>
      <p:sp>
        <p:nvSpPr>
          <p:cNvPr id="1913" name="Google Shape;1913;p96"/>
          <p:cNvSpPr txBox="1">
            <a:spLocks noGrp="1"/>
          </p:cNvSpPr>
          <p:nvPr>
            <p:ph type="title"/>
          </p:nvPr>
        </p:nvSpPr>
        <p:spPr>
          <a:xfrm>
            <a:off x="1283125" y="695274"/>
            <a:ext cx="8288700" cy="785400"/>
          </a:xfrm>
          <a:prstGeom prst="rect">
            <a:avLst/>
          </a:prstGeom>
          <a:noFill/>
          <a:ln>
            <a:noFill/>
          </a:ln>
        </p:spPr>
        <p:txBody>
          <a:bodyPr spcFirstLastPara="1" wrap="square" lIns="0" tIns="0" rIns="0" bIns="91425" anchor="t" anchorCtr="0">
            <a:noAutofit/>
          </a:bodyPr>
          <a:lstStyle/>
          <a:p>
            <a:pPr marL="0" lvl="0" indent="0" algn="ctr" rtl="0">
              <a:lnSpc>
                <a:spcPct val="80000"/>
              </a:lnSpc>
              <a:spcBef>
                <a:spcPts val="0"/>
              </a:spcBef>
              <a:spcAft>
                <a:spcPts val="0"/>
              </a:spcAft>
              <a:buClr>
                <a:srgbClr val="080808"/>
              </a:buClr>
              <a:buSzPts val="4400"/>
              <a:buFont typeface="Montserrat"/>
              <a:buNone/>
            </a:pPr>
            <a:r>
              <a:rPr lang="en-US">
                <a:solidFill>
                  <a:srgbClr val="080808"/>
                </a:solidFill>
              </a:rPr>
              <a:t>OPT I-20 issued by ISS</a:t>
            </a:r>
            <a:endParaRPr sz="2400" strike="sngStrike">
              <a:solidFill>
                <a:srgbClr val="080808"/>
              </a:solidFill>
            </a:endParaRPr>
          </a:p>
        </p:txBody>
      </p:sp>
      <p:sp>
        <p:nvSpPr>
          <p:cNvPr id="1914" name="Google Shape;1914;p96"/>
          <p:cNvSpPr txBox="1"/>
          <p:nvPr/>
        </p:nvSpPr>
        <p:spPr>
          <a:xfrm>
            <a:off x="655700" y="1536875"/>
            <a:ext cx="5827500" cy="4651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a:latin typeface="Lato"/>
                <a:ea typeface="Lato"/>
                <a:cs typeface="Lato"/>
                <a:sym typeface="Lato"/>
              </a:rPr>
              <a:t>When you receive your OPT I-20,</a:t>
            </a:r>
            <a:endParaRPr sz="1800" b="1" i="0" u="none" strike="noStrike" cap="none">
              <a:solidFill>
                <a:srgbClr val="000000"/>
              </a:solidFill>
              <a:latin typeface="Lato"/>
              <a:ea typeface="Lato"/>
              <a:cs typeface="Lato"/>
              <a:sym typeface="Lato"/>
            </a:endParaRPr>
          </a:p>
          <a:p>
            <a:pPr marL="457200" marR="0" lvl="0" indent="-342900" algn="l" rtl="0">
              <a:lnSpc>
                <a:spcPct val="100000"/>
              </a:lnSpc>
              <a:spcBef>
                <a:spcPts val="0"/>
              </a:spcBef>
              <a:spcAft>
                <a:spcPts val="0"/>
              </a:spcAft>
              <a:buClr>
                <a:srgbClr val="000000"/>
              </a:buClr>
              <a:buSzPts val="1800"/>
              <a:buFont typeface="Lato"/>
              <a:buChar char="●"/>
            </a:pPr>
            <a:r>
              <a:rPr lang="en-US" sz="1800">
                <a:latin typeface="Lato"/>
                <a:ea typeface="Lato"/>
                <a:cs typeface="Lato"/>
                <a:sym typeface="Lato"/>
              </a:rPr>
              <a:t>OPT I-20 will include: </a:t>
            </a:r>
            <a:endParaRPr sz="1800">
              <a:latin typeface="Lato"/>
              <a:ea typeface="Lato"/>
              <a:cs typeface="Lato"/>
              <a:sym typeface="Lato"/>
            </a:endParaRPr>
          </a:p>
          <a:p>
            <a:pPr marL="914400" marR="0" lvl="1" indent="-342900" algn="l" rtl="0">
              <a:lnSpc>
                <a:spcPct val="100000"/>
              </a:lnSpc>
              <a:spcBef>
                <a:spcPts val="0"/>
              </a:spcBef>
              <a:spcAft>
                <a:spcPts val="0"/>
              </a:spcAft>
              <a:buClr>
                <a:srgbClr val="000000"/>
              </a:buClr>
              <a:buSzPts val="1800"/>
              <a:buFont typeface="Lato"/>
              <a:buChar char="○"/>
            </a:pPr>
            <a:r>
              <a:rPr lang="en-US" sz="1800">
                <a:latin typeface="Lato"/>
                <a:ea typeface="Lato"/>
                <a:cs typeface="Lato"/>
                <a:sym typeface="Lato"/>
              </a:rPr>
              <a:t>OPT Recommendation by ISS </a:t>
            </a:r>
            <a:endParaRPr sz="1800">
              <a:latin typeface="Lato"/>
              <a:ea typeface="Lato"/>
              <a:cs typeface="Lato"/>
              <a:sym typeface="Lato"/>
            </a:endParaRPr>
          </a:p>
          <a:p>
            <a:pPr marL="914400" marR="0" lvl="1" indent="-342900" algn="l" rtl="0">
              <a:lnSpc>
                <a:spcPct val="100000"/>
              </a:lnSpc>
              <a:spcBef>
                <a:spcPts val="0"/>
              </a:spcBef>
              <a:spcAft>
                <a:spcPts val="0"/>
              </a:spcAft>
              <a:buClr>
                <a:srgbClr val="000000"/>
              </a:buClr>
              <a:buSzPts val="1800"/>
              <a:buFont typeface="Lato"/>
              <a:buChar char="○"/>
            </a:pPr>
            <a:r>
              <a:rPr lang="en-US" sz="1800">
                <a:latin typeface="Lato"/>
                <a:ea typeface="Lato"/>
                <a:cs typeface="Lato"/>
                <a:sym typeface="Lato"/>
              </a:rPr>
              <a:t>Travel Signature </a:t>
            </a:r>
            <a:endParaRPr sz="1800">
              <a:latin typeface="Lato"/>
              <a:ea typeface="Lato"/>
              <a:cs typeface="Lato"/>
              <a:sym typeface="Lato"/>
            </a:endParaRPr>
          </a:p>
          <a:p>
            <a:pPr marL="457200" marR="0" lvl="0" indent="-342900" algn="l" rtl="0">
              <a:lnSpc>
                <a:spcPct val="100000"/>
              </a:lnSpc>
              <a:spcBef>
                <a:spcPts val="0"/>
              </a:spcBef>
              <a:spcAft>
                <a:spcPts val="0"/>
              </a:spcAft>
              <a:buClr>
                <a:srgbClr val="000000"/>
              </a:buClr>
              <a:buSzPts val="1800"/>
              <a:buFont typeface="Lato"/>
              <a:buChar char="●"/>
            </a:pPr>
            <a:r>
              <a:rPr lang="en-US" sz="1800">
                <a:latin typeface="Lato"/>
                <a:ea typeface="Lato"/>
                <a:cs typeface="Lato"/>
                <a:sym typeface="Lato"/>
              </a:rPr>
              <a:t>Double-check information before signing </a:t>
            </a:r>
            <a:endParaRPr sz="1800">
              <a:latin typeface="Lato"/>
              <a:ea typeface="Lato"/>
              <a:cs typeface="Lato"/>
              <a:sym typeface="Lato"/>
            </a:endParaRPr>
          </a:p>
          <a:p>
            <a:pPr marL="457200" marR="0" lvl="0" indent="-342900" algn="l" rtl="0">
              <a:lnSpc>
                <a:spcPct val="100000"/>
              </a:lnSpc>
              <a:spcBef>
                <a:spcPts val="0"/>
              </a:spcBef>
              <a:spcAft>
                <a:spcPts val="0"/>
              </a:spcAft>
              <a:buClr>
                <a:srgbClr val="000000"/>
              </a:buClr>
              <a:buSzPts val="1800"/>
              <a:buFont typeface="Lato"/>
              <a:buChar char="●"/>
            </a:pPr>
            <a:r>
              <a:rPr lang="en-US" sz="1800">
                <a:latin typeface="Lato"/>
                <a:ea typeface="Lato"/>
                <a:cs typeface="Lato"/>
                <a:sym typeface="Lato"/>
              </a:rPr>
              <a:t>Make photo copy </a:t>
            </a:r>
            <a:r>
              <a:rPr lang="en-US" sz="1800" b="1" i="0" u="none" strike="noStrike" cap="none">
                <a:solidFill>
                  <a:srgbClr val="000000"/>
                </a:solidFill>
                <a:latin typeface="Lato"/>
                <a:ea typeface="Lato"/>
                <a:cs typeface="Lato"/>
                <a:sym typeface="Lato"/>
              </a:rPr>
              <a:t/>
            </a:r>
            <a:br>
              <a:rPr lang="en-US" sz="1800" b="1" i="0" u="none" strike="noStrike" cap="none">
                <a:solidFill>
                  <a:srgbClr val="000000"/>
                </a:solidFill>
                <a:latin typeface="Lato"/>
                <a:ea typeface="Lato"/>
                <a:cs typeface="Lato"/>
                <a:sym typeface="Lato"/>
              </a:rPr>
            </a:br>
            <a:endParaRPr sz="1800" b="1" i="0" u="none" strike="noStrike" cap="none">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000000"/>
              </a:buClr>
              <a:buSzPts val="1800"/>
              <a:buFont typeface="Arial"/>
              <a:buNone/>
            </a:pPr>
            <a:r>
              <a:rPr lang="en-US" sz="1800" b="1">
                <a:solidFill>
                  <a:srgbClr val="FF0000"/>
                </a:solidFill>
                <a:latin typeface="Lato"/>
                <a:ea typeface="Lato"/>
                <a:cs typeface="Lato"/>
                <a:sym typeface="Lato"/>
              </a:rPr>
              <a:t>Keep in mind the 30-Day Ruling! </a:t>
            </a:r>
            <a:endParaRPr sz="1800" b="1">
              <a:solidFill>
                <a:srgbClr val="FF0000"/>
              </a:solidFill>
              <a:latin typeface="Lato"/>
              <a:ea typeface="Lato"/>
              <a:cs typeface="Lato"/>
              <a:sym typeface="Lato"/>
            </a:endParaRPr>
          </a:p>
          <a:p>
            <a:pPr marL="457200" marR="0" lvl="0" indent="-342900" algn="l" rtl="0">
              <a:lnSpc>
                <a:spcPct val="100000"/>
              </a:lnSpc>
              <a:spcBef>
                <a:spcPts val="0"/>
              </a:spcBef>
              <a:spcAft>
                <a:spcPts val="0"/>
              </a:spcAft>
              <a:buSzPts val="1800"/>
              <a:buFont typeface="Lato"/>
              <a:buChar char="●"/>
            </a:pPr>
            <a:r>
              <a:rPr lang="en-US" sz="1800">
                <a:latin typeface="Lato"/>
                <a:ea typeface="Lato"/>
                <a:cs typeface="Lato"/>
                <a:sym typeface="Lato"/>
              </a:rPr>
              <a:t>OPT recommendation must be less than 30 days old by the time USCIS receives your application </a:t>
            </a:r>
            <a:endParaRPr sz="1800">
              <a:latin typeface="Lato"/>
              <a:ea typeface="Lato"/>
              <a:cs typeface="Lato"/>
              <a:sym typeface="Lato"/>
            </a:endParaRPr>
          </a:p>
          <a:p>
            <a:pPr marL="914400" marR="0" lvl="1" indent="-342900" algn="l" rtl="0">
              <a:lnSpc>
                <a:spcPct val="100000"/>
              </a:lnSpc>
              <a:spcBef>
                <a:spcPts val="0"/>
              </a:spcBef>
              <a:spcAft>
                <a:spcPts val="0"/>
              </a:spcAft>
              <a:buSzPts val="1800"/>
              <a:buFont typeface="Lato"/>
              <a:buChar char="○"/>
            </a:pPr>
            <a:r>
              <a:rPr lang="en-US" sz="1800">
                <a:latin typeface="Lato"/>
                <a:ea typeface="Lato"/>
                <a:cs typeface="Lato"/>
                <a:sym typeface="Lato"/>
              </a:rPr>
              <a:t>Confirm with ISS Advisor for recommendation date</a:t>
            </a:r>
            <a:endParaRPr sz="1800">
              <a:latin typeface="Lato"/>
              <a:ea typeface="Lato"/>
              <a:cs typeface="Lato"/>
              <a:sym typeface="Lato"/>
            </a:endParaRPr>
          </a:p>
          <a:p>
            <a:pPr marL="457200" marR="0" lvl="0" indent="0" algn="l" rtl="0">
              <a:lnSpc>
                <a:spcPct val="100000"/>
              </a:lnSpc>
              <a:spcBef>
                <a:spcPts val="0"/>
              </a:spcBef>
              <a:spcAft>
                <a:spcPts val="0"/>
              </a:spcAft>
              <a:buNone/>
            </a:pPr>
            <a:endParaRPr sz="1800">
              <a:latin typeface="Lato"/>
              <a:ea typeface="Lato"/>
              <a:cs typeface="Lato"/>
              <a:sym typeface="Lato"/>
            </a:endParaRPr>
          </a:p>
          <a:p>
            <a:pPr marL="457200" marR="0" lvl="0" indent="-342900" algn="l" rtl="0">
              <a:lnSpc>
                <a:spcPct val="100000"/>
              </a:lnSpc>
              <a:spcBef>
                <a:spcPts val="0"/>
              </a:spcBef>
              <a:spcAft>
                <a:spcPts val="0"/>
              </a:spcAft>
              <a:buSzPts val="1800"/>
              <a:buFont typeface="Lato"/>
              <a:buChar char="●"/>
            </a:pPr>
            <a:r>
              <a:rPr lang="en-US" sz="1800">
                <a:latin typeface="Lato"/>
                <a:ea typeface="Lato"/>
                <a:cs typeface="Lato"/>
                <a:sym typeface="Lato"/>
              </a:rPr>
              <a:t>USCIS has become strict about this rule</a:t>
            </a:r>
            <a:endParaRPr sz="1800">
              <a:latin typeface="Lato"/>
              <a:ea typeface="Lato"/>
              <a:cs typeface="Lato"/>
              <a:sym typeface="Lato"/>
            </a:endParaRPr>
          </a:p>
          <a:p>
            <a:pPr marL="914400" marR="0" lvl="1" indent="-342900" algn="l" rtl="0">
              <a:lnSpc>
                <a:spcPct val="100000"/>
              </a:lnSpc>
              <a:spcBef>
                <a:spcPts val="0"/>
              </a:spcBef>
              <a:spcAft>
                <a:spcPts val="0"/>
              </a:spcAft>
              <a:buSzPts val="1800"/>
              <a:buFont typeface="Lato"/>
              <a:buChar char="○"/>
            </a:pPr>
            <a:r>
              <a:rPr lang="en-US" sz="1800">
                <a:latin typeface="Lato"/>
                <a:ea typeface="Lato"/>
                <a:cs typeface="Lato"/>
                <a:sym typeface="Lato"/>
              </a:rPr>
              <a:t>Automatic OPT Denial</a:t>
            </a:r>
            <a:endParaRPr sz="1800">
              <a:latin typeface="Lato"/>
              <a:ea typeface="Lato"/>
              <a:cs typeface="Lato"/>
              <a:sym typeface="Lato"/>
            </a:endParaRPr>
          </a:p>
          <a:p>
            <a:pPr marL="914400" marR="0" lvl="1" indent="-342900" algn="l" rtl="0">
              <a:lnSpc>
                <a:spcPct val="100000"/>
              </a:lnSpc>
              <a:spcBef>
                <a:spcPts val="0"/>
              </a:spcBef>
              <a:spcAft>
                <a:spcPts val="0"/>
              </a:spcAft>
              <a:buSzPts val="1800"/>
              <a:buFont typeface="Lato"/>
              <a:buChar char="○"/>
            </a:pPr>
            <a:r>
              <a:rPr lang="en-US" sz="1800">
                <a:latin typeface="Lato"/>
                <a:ea typeface="Lato"/>
                <a:cs typeface="Lato"/>
                <a:sym typeface="Lato"/>
              </a:rPr>
              <a:t>Keep this in mind for USCIS RFEs</a:t>
            </a:r>
            <a:endParaRPr sz="1800">
              <a:latin typeface="Lato"/>
              <a:ea typeface="Lato"/>
              <a:cs typeface="Lato"/>
              <a:sym typeface="Lato"/>
            </a:endParaRPr>
          </a:p>
        </p:txBody>
      </p:sp>
      <p:pic>
        <p:nvPicPr>
          <p:cNvPr id="1915" name="Google Shape;1915;p96"/>
          <p:cNvPicPr preferRelativeResize="0"/>
          <p:nvPr/>
        </p:nvPicPr>
        <p:blipFill>
          <a:blip r:embed="rId5">
            <a:alphaModFix/>
          </a:blip>
          <a:stretch>
            <a:fillRect/>
          </a:stretch>
        </p:blipFill>
        <p:spPr>
          <a:xfrm>
            <a:off x="7164800" y="1480674"/>
            <a:ext cx="4103903" cy="5072526"/>
          </a:xfrm>
          <a:prstGeom prst="rect">
            <a:avLst/>
          </a:prstGeom>
          <a:noFill/>
          <a:ln>
            <a:noFill/>
          </a:ln>
        </p:spPr>
      </p:pic>
      <p:sp>
        <p:nvSpPr>
          <p:cNvPr id="1916" name="Google Shape;1916;p96"/>
          <p:cNvSpPr/>
          <p:nvPr/>
        </p:nvSpPr>
        <p:spPr>
          <a:xfrm>
            <a:off x="7420400" y="2140500"/>
            <a:ext cx="369300" cy="50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96"/>
          <p:cNvSpPr/>
          <p:nvPr/>
        </p:nvSpPr>
        <p:spPr>
          <a:xfrm>
            <a:off x="7789700" y="1917875"/>
            <a:ext cx="705300" cy="90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96"/>
          <p:cNvSpPr/>
          <p:nvPr/>
        </p:nvSpPr>
        <p:spPr>
          <a:xfrm>
            <a:off x="7420400" y="2301300"/>
            <a:ext cx="369300" cy="50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96"/>
          <p:cNvSpPr/>
          <p:nvPr/>
        </p:nvSpPr>
        <p:spPr>
          <a:xfrm>
            <a:off x="9261325" y="2140500"/>
            <a:ext cx="369300" cy="50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96"/>
          <p:cNvSpPr/>
          <p:nvPr/>
        </p:nvSpPr>
        <p:spPr>
          <a:xfrm>
            <a:off x="7420400" y="2597700"/>
            <a:ext cx="570900" cy="50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96"/>
          <p:cNvSpPr/>
          <p:nvPr/>
        </p:nvSpPr>
        <p:spPr>
          <a:xfrm>
            <a:off x="9261325" y="2762950"/>
            <a:ext cx="442200" cy="90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96"/>
          <p:cNvSpPr/>
          <p:nvPr/>
        </p:nvSpPr>
        <p:spPr>
          <a:xfrm>
            <a:off x="5426275" y="5158475"/>
            <a:ext cx="1894800" cy="738900"/>
          </a:xfrm>
          <a:prstGeom prst="rightArrow">
            <a:avLst>
              <a:gd name="adj1" fmla="val 50000"/>
              <a:gd name="adj2" fmla="val 50000"/>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900" b="1">
                <a:latin typeface="Lato"/>
                <a:ea typeface="Lato"/>
                <a:cs typeface="Lato"/>
                <a:sym typeface="Lato"/>
              </a:rPr>
              <a:t>OPT I-20 ISSUE DATE</a:t>
            </a:r>
            <a:endParaRPr sz="900" b="1">
              <a:latin typeface="Lato"/>
              <a:ea typeface="Lato"/>
              <a:cs typeface="Lato"/>
              <a:sym typeface="Lato"/>
            </a:endParaRPr>
          </a:p>
        </p:txBody>
      </p:sp>
      <p:sp>
        <p:nvSpPr>
          <p:cNvPr id="1923" name="Google Shape;1923;p96"/>
          <p:cNvSpPr/>
          <p:nvPr/>
        </p:nvSpPr>
        <p:spPr>
          <a:xfrm>
            <a:off x="9216750" y="5380625"/>
            <a:ext cx="837000" cy="2946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96"/>
          <p:cNvSpPr/>
          <p:nvPr/>
        </p:nvSpPr>
        <p:spPr>
          <a:xfrm>
            <a:off x="7877600" y="6016400"/>
            <a:ext cx="369300" cy="136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96"/>
          <p:cNvSpPr/>
          <p:nvPr/>
        </p:nvSpPr>
        <p:spPr>
          <a:xfrm>
            <a:off x="8613300" y="3877425"/>
            <a:ext cx="1392900" cy="90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29">
            <a:hlinkClick r:id="" action="ppaction://media"/>
            <a:extLst>
              <a:ext uri="{FF2B5EF4-FFF2-40B4-BE49-F238E27FC236}">
                <a16:creationId xmlns:a16="http://schemas.microsoft.com/office/drawing/2014/main" id="{625735F0-8AF5-451A-8342-2A64B649F4A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19148" y="695274"/>
            <a:ext cx="609600" cy="609600"/>
          </a:xfrm>
          <a:prstGeom prst="rect">
            <a:avLst/>
          </a:prstGeom>
        </p:spPr>
      </p:pic>
    </p:spTree>
    <p:extLst>
      <p:ext uri="{BB962C8B-B14F-4D97-AF65-F5344CB8AC3E}">
        <p14:creationId xmlns:p14="http://schemas.microsoft.com/office/powerpoint/2010/main" val="43570274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4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50"/>
        <p:cNvGrpSpPr/>
        <p:nvPr/>
      </p:nvGrpSpPr>
      <p:grpSpPr>
        <a:xfrm>
          <a:off x="0" y="0"/>
          <a:ext cx="0" cy="0"/>
          <a:chOff x="0" y="0"/>
          <a:chExt cx="0" cy="0"/>
        </a:xfrm>
      </p:grpSpPr>
      <p:sp>
        <p:nvSpPr>
          <p:cNvPr id="1551" name="Google Shape;1551;p70"/>
          <p:cNvSpPr txBox="1">
            <a:spLocks noGrp="1"/>
          </p:cNvSpPr>
          <p:nvPr>
            <p:ph type="ctrTitle"/>
          </p:nvPr>
        </p:nvSpPr>
        <p:spPr>
          <a:xfrm>
            <a:off x="1524000" y="1122363"/>
            <a:ext cx="9144000" cy="23877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800" b="1">
                <a:solidFill>
                  <a:srgbClr val="036CB6"/>
                </a:solidFill>
                <a:latin typeface="Montserrat"/>
                <a:ea typeface="Montserrat"/>
                <a:cs typeface="Montserrat"/>
                <a:sym typeface="Montserrat"/>
              </a:rPr>
              <a:t>General OPT Information</a:t>
            </a:r>
            <a:endParaRPr sz="4800">
              <a:solidFill>
                <a:srgbClr val="036CB6"/>
              </a:solidFill>
            </a:endParaRPr>
          </a:p>
        </p:txBody>
      </p:sp>
      <p:pic>
        <p:nvPicPr>
          <p:cNvPr id="2" name="Recorded Sound">
            <a:hlinkClick r:id="" action="ppaction://media"/>
            <a:extLst>
              <a:ext uri="{FF2B5EF4-FFF2-40B4-BE49-F238E27FC236}">
                <a16:creationId xmlns:a16="http://schemas.microsoft.com/office/drawing/2014/main" id="{D50CA55E-74FF-421F-A1A2-CD1D45F4FAF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68536" y="822899"/>
            <a:ext cx="598928" cy="5989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0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930"/>
        <p:cNvGrpSpPr/>
        <p:nvPr/>
      </p:nvGrpSpPr>
      <p:grpSpPr>
        <a:xfrm>
          <a:off x="0" y="0"/>
          <a:ext cx="0" cy="0"/>
          <a:chOff x="0" y="0"/>
          <a:chExt cx="0" cy="0"/>
        </a:xfrm>
      </p:grpSpPr>
      <p:sp>
        <p:nvSpPr>
          <p:cNvPr id="1931" name="Google Shape;1931;p97"/>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30</a:t>
            </a:fld>
            <a:endParaRPr/>
          </a:p>
        </p:txBody>
      </p:sp>
      <p:sp>
        <p:nvSpPr>
          <p:cNvPr id="1932" name="Google Shape;1932;p97"/>
          <p:cNvSpPr txBox="1">
            <a:spLocks noGrp="1"/>
          </p:cNvSpPr>
          <p:nvPr>
            <p:ph type="title"/>
          </p:nvPr>
        </p:nvSpPr>
        <p:spPr>
          <a:xfrm>
            <a:off x="1402387" y="303709"/>
            <a:ext cx="8288700" cy="1168200"/>
          </a:xfrm>
          <a:prstGeom prst="rect">
            <a:avLst/>
          </a:prstGeom>
          <a:noFill/>
          <a:ln>
            <a:noFill/>
          </a:ln>
        </p:spPr>
        <p:txBody>
          <a:bodyPr spcFirstLastPara="1" wrap="square" lIns="0" tIns="0" rIns="0" bIns="91425" anchor="t" anchorCtr="0">
            <a:noAutofit/>
          </a:bodyPr>
          <a:lstStyle/>
          <a:p>
            <a:pPr marL="0" lvl="0" indent="0" algn="ctr" rtl="0">
              <a:lnSpc>
                <a:spcPct val="80000"/>
              </a:lnSpc>
              <a:spcBef>
                <a:spcPts val="0"/>
              </a:spcBef>
              <a:spcAft>
                <a:spcPts val="0"/>
              </a:spcAft>
              <a:buClr>
                <a:srgbClr val="080808"/>
              </a:buClr>
              <a:buSzPts val="4400"/>
              <a:buFont typeface="Montserrat"/>
              <a:buNone/>
            </a:pPr>
            <a:r>
              <a:rPr lang="en-US">
                <a:solidFill>
                  <a:srgbClr val="080808"/>
                </a:solidFill>
                <a:latin typeface="Lato"/>
                <a:ea typeface="Lato"/>
                <a:cs typeface="Lato"/>
                <a:sym typeface="Lato"/>
              </a:rPr>
              <a:t>Documents to mail to USCIS </a:t>
            </a:r>
            <a:r>
              <a:rPr lang="en-US">
                <a:latin typeface="Lato"/>
                <a:ea typeface="Lato"/>
                <a:cs typeface="Lato"/>
                <a:sym typeface="Lato"/>
              </a:rPr>
              <a:t/>
            </a:r>
            <a:br>
              <a:rPr lang="en-US">
                <a:latin typeface="Lato"/>
                <a:ea typeface="Lato"/>
                <a:cs typeface="Lato"/>
                <a:sym typeface="Lato"/>
              </a:rPr>
            </a:br>
            <a:r>
              <a:rPr lang="en-US" sz="2800">
                <a:latin typeface="Lato"/>
                <a:ea typeface="Lato"/>
                <a:cs typeface="Lato"/>
                <a:sym typeface="Lato"/>
              </a:rPr>
              <a:t>(External process)</a:t>
            </a:r>
            <a:endParaRPr>
              <a:latin typeface="Lato"/>
              <a:ea typeface="Lato"/>
              <a:cs typeface="Lato"/>
              <a:sym typeface="Lato"/>
            </a:endParaRPr>
          </a:p>
        </p:txBody>
      </p:sp>
      <p:sp>
        <p:nvSpPr>
          <p:cNvPr id="1933" name="Google Shape;1933;p97"/>
          <p:cNvSpPr txBox="1">
            <a:spLocks noGrp="1"/>
          </p:cNvSpPr>
          <p:nvPr>
            <p:ph type="body" idx="3"/>
          </p:nvPr>
        </p:nvSpPr>
        <p:spPr>
          <a:xfrm>
            <a:off x="1727200" y="1876575"/>
            <a:ext cx="7968300" cy="4293300"/>
          </a:xfrm>
          <a:prstGeom prst="rect">
            <a:avLst/>
          </a:prstGeom>
          <a:noFill/>
          <a:ln>
            <a:noFill/>
          </a:ln>
        </p:spPr>
        <p:txBody>
          <a:bodyPr spcFirstLastPara="1" wrap="square" lIns="0" tIns="0" rIns="0" bIns="0" anchor="ctr" anchorCtr="0">
            <a:noAutofit/>
          </a:bodyPr>
          <a:lstStyle/>
          <a:p>
            <a:pPr marL="0" lvl="0" indent="0" algn="l" rtl="0">
              <a:lnSpc>
                <a:spcPct val="150000"/>
              </a:lnSpc>
              <a:spcBef>
                <a:spcPts val="0"/>
              </a:spcBef>
              <a:spcAft>
                <a:spcPts val="0"/>
              </a:spcAft>
              <a:buNone/>
            </a:pPr>
            <a:endParaRPr sz="1800">
              <a:solidFill>
                <a:srgbClr val="000000"/>
              </a:solidFill>
              <a:latin typeface="Lato"/>
              <a:ea typeface="Lato"/>
              <a:cs typeface="Lato"/>
              <a:sym typeface="Lato"/>
            </a:endParaRPr>
          </a:p>
          <a:p>
            <a:pPr marL="914400" lvl="0" indent="-342900" algn="l" rtl="0">
              <a:lnSpc>
                <a:spcPct val="150000"/>
              </a:lnSpc>
              <a:spcBef>
                <a:spcPts val="0"/>
              </a:spcBef>
              <a:spcAft>
                <a:spcPts val="0"/>
              </a:spcAft>
              <a:buClr>
                <a:srgbClr val="000000"/>
              </a:buClr>
              <a:buSzPts val="1800"/>
              <a:buFont typeface="Lato"/>
              <a:buChar char="❑"/>
            </a:pPr>
            <a:r>
              <a:rPr lang="en-US" sz="1800">
                <a:solidFill>
                  <a:srgbClr val="080808"/>
                </a:solidFill>
                <a:latin typeface="Lato"/>
                <a:ea typeface="Lato"/>
                <a:cs typeface="Lato"/>
                <a:sym typeface="Lato"/>
              </a:rPr>
              <a:t>$410 </a:t>
            </a:r>
            <a:r>
              <a:rPr lang="en-US" sz="1800">
                <a:solidFill>
                  <a:srgbClr val="000000"/>
                </a:solidFill>
                <a:latin typeface="Lato"/>
                <a:ea typeface="Lato"/>
                <a:cs typeface="Lato"/>
                <a:sym typeface="Lato"/>
              </a:rPr>
              <a:t>made payable to “U.S. Department of Homeland Security” - A personal check, cashier’s check, or money order </a:t>
            </a:r>
            <a:endParaRPr sz="1800">
              <a:latin typeface="Lato"/>
              <a:ea typeface="Lato"/>
              <a:cs typeface="Lato"/>
              <a:sym typeface="Lato"/>
            </a:endParaRPr>
          </a:p>
          <a:p>
            <a:pPr marL="914400" lvl="0" indent="-342900" algn="l" rtl="0">
              <a:lnSpc>
                <a:spcPct val="150000"/>
              </a:lnSpc>
              <a:spcBef>
                <a:spcPts val="0"/>
              </a:spcBef>
              <a:spcAft>
                <a:spcPts val="0"/>
              </a:spcAft>
              <a:buClr>
                <a:srgbClr val="000000"/>
              </a:buClr>
              <a:buSzPts val="1800"/>
              <a:buFont typeface="Lato"/>
              <a:buChar char="❑"/>
            </a:pPr>
            <a:r>
              <a:rPr lang="en-US" sz="1800">
                <a:solidFill>
                  <a:srgbClr val="080808"/>
                </a:solidFill>
                <a:latin typeface="Lato"/>
                <a:ea typeface="Lato"/>
                <a:cs typeface="Lato"/>
                <a:sym typeface="Lato"/>
              </a:rPr>
              <a:t>Two 2x2 passport photos </a:t>
            </a:r>
            <a:endParaRPr sz="1800">
              <a:solidFill>
                <a:srgbClr val="080808"/>
              </a:solidFill>
              <a:latin typeface="Lato"/>
              <a:ea typeface="Lato"/>
              <a:cs typeface="Lato"/>
              <a:sym typeface="Lato"/>
            </a:endParaRPr>
          </a:p>
          <a:p>
            <a:pPr marL="914400" lvl="0" indent="-342900" algn="l" rtl="0">
              <a:lnSpc>
                <a:spcPct val="150000"/>
              </a:lnSpc>
              <a:spcBef>
                <a:spcPts val="0"/>
              </a:spcBef>
              <a:spcAft>
                <a:spcPts val="0"/>
              </a:spcAft>
              <a:buClr>
                <a:srgbClr val="080808"/>
              </a:buClr>
              <a:buSzPts val="1800"/>
              <a:buFont typeface="Lato"/>
              <a:buChar char="❑"/>
            </a:pPr>
            <a:r>
              <a:rPr lang="en-US" sz="1800">
                <a:solidFill>
                  <a:srgbClr val="000000"/>
                </a:solidFill>
                <a:latin typeface="Lato"/>
                <a:ea typeface="Lato"/>
                <a:cs typeface="Lato"/>
                <a:sym typeface="Lato"/>
              </a:rPr>
              <a:t>Form G-1145  (Typed) </a:t>
            </a:r>
            <a:endParaRPr sz="1800">
              <a:solidFill>
                <a:srgbClr val="080808"/>
              </a:solidFill>
              <a:latin typeface="Lato"/>
              <a:ea typeface="Lato"/>
              <a:cs typeface="Lato"/>
              <a:sym typeface="Lato"/>
            </a:endParaRPr>
          </a:p>
          <a:p>
            <a:pPr marL="914400" lvl="0" indent="-342900" algn="l" rtl="0">
              <a:lnSpc>
                <a:spcPct val="150000"/>
              </a:lnSpc>
              <a:spcBef>
                <a:spcPts val="0"/>
              </a:spcBef>
              <a:spcAft>
                <a:spcPts val="0"/>
              </a:spcAft>
              <a:buClr>
                <a:srgbClr val="000000"/>
              </a:buClr>
              <a:buSzPts val="1800"/>
              <a:buFont typeface="Lato"/>
              <a:buChar char="❑"/>
            </a:pPr>
            <a:r>
              <a:rPr lang="en-US" sz="1800">
                <a:solidFill>
                  <a:srgbClr val="000000"/>
                </a:solidFill>
                <a:latin typeface="Lato"/>
                <a:ea typeface="Lato"/>
                <a:cs typeface="Lato"/>
                <a:sym typeface="Lato"/>
              </a:rPr>
              <a:t>Form I-765 (Typed and Signed)</a:t>
            </a:r>
            <a:endParaRPr sz="1800">
              <a:solidFill>
                <a:srgbClr val="000000"/>
              </a:solidFill>
              <a:latin typeface="Lato"/>
              <a:ea typeface="Lato"/>
              <a:cs typeface="Lato"/>
              <a:sym typeface="Lato"/>
            </a:endParaRPr>
          </a:p>
          <a:p>
            <a:pPr marL="914400" lvl="0" indent="-342900" algn="l" rtl="0">
              <a:lnSpc>
                <a:spcPct val="150000"/>
              </a:lnSpc>
              <a:spcBef>
                <a:spcPts val="0"/>
              </a:spcBef>
              <a:spcAft>
                <a:spcPts val="0"/>
              </a:spcAft>
              <a:buClr>
                <a:srgbClr val="000000"/>
              </a:buClr>
              <a:buSzPts val="1800"/>
              <a:buFont typeface="Lato"/>
              <a:buChar char="❑"/>
            </a:pPr>
            <a:r>
              <a:rPr lang="en-US" sz="1800">
                <a:solidFill>
                  <a:srgbClr val="000000"/>
                </a:solidFill>
                <a:latin typeface="Lato"/>
                <a:ea typeface="Lato"/>
                <a:cs typeface="Lato"/>
                <a:sym typeface="Lato"/>
              </a:rPr>
              <a:t>Copy of </a:t>
            </a:r>
            <a:r>
              <a:rPr lang="en-US" sz="1800">
                <a:solidFill>
                  <a:srgbClr val="080808"/>
                </a:solidFill>
                <a:latin typeface="Lato"/>
                <a:ea typeface="Lato"/>
                <a:cs typeface="Lato"/>
                <a:sym typeface="Lato"/>
              </a:rPr>
              <a:t>OPT</a:t>
            </a:r>
            <a:r>
              <a:rPr lang="en-US" sz="1800">
                <a:solidFill>
                  <a:srgbClr val="7030A0"/>
                </a:solidFill>
                <a:latin typeface="Lato"/>
                <a:ea typeface="Lato"/>
                <a:cs typeface="Lato"/>
                <a:sym typeface="Lato"/>
              </a:rPr>
              <a:t> </a:t>
            </a:r>
            <a:r>
              <a:rPr lang="en-US" sz="1800">
                <a:solidFill>
                  <a:srgbClr val="000000"/>
                </a:solidFill>
                <a:latin typeface="Lato"/>
                <a:ea typeface="Lato"/>
                <a:cs typeface="Lato"/>
                <a:sym typeface="Lato"/>
              </a:rPr>
              <a:t>I-20 (Signed) </a:t>
            </a:r>
            <a:endParaRPr sz="1800">
              <a:solidFill>
                <a:srgbClr val="000000"/>
              </a:solidFill>
              <a:latin typeface="Lato"/>
              <a:ea typeface="Lato"/>
              <a:cs typeface="Lato"/>
              <a:sym typeface="Lato"/>
            </a:endParaRPr>
          </a:p>
          <a:p>
            <a:pPr marL="914400" lvl="0" indent="-342900" algn="l" rtl="0">
              <a:lnSpc>
                <a:spcPct val="150000"/>
              </a:lnSpc>
              <a:spcBef>
                <a:spcPts val="0"/>
              </a:spcBef>
              <a:spcAft>
                <a:spcPts val="0"/>
              </a:spcAft>
              <a:buClr>
                <a:srgbClr val="000000"/>
              </a:buClr>
              <a:buSzPts val="1800"/>
              <a:buFont typeface="Lato"/>
              <a:buChar char="❑"/>
            </a:pPr>
            <a:r>
              <a:rPr lang="en-US" sz="1800">
                <a:solidFill>
                  <a:srgbClr val="000000"/>
                </a:solidFill>
                <a:latin typeface="Lato"/>
                <a:ea typeface="Lato"/>
                <a:cs typeface="Lato"/>
                <a:sym typeface="Lato"/>
              </a:rPr>
              <a:t>Copies of the valid passport, most recent visa, recent I-94 </a:t>
            </a:r>
            <a:endParaRPr sz="1800">
              <a:solidFill>
                <a:srgbClr val="000000"/>
              </a:solidFill>
              <a:latin typeface="Lato"/>
              <a:ea typeface="Lato"/>
              <a:cs typeface="Lato"/>
              <a:sym typeface="Lato"/>
            </a:endParaRPr>
          </a:p>
          <a:p>
            <a:pPr marL="914400" lvl="0" indent="-342900" algn="l" rtl="0">
              <a:lnSpc>
                <a:spcPct val="150000"/>
              </a:lnSpc>
              <a:spcBef>
                <a:spcPts val="0"/>
              </a:spcBef>
              <a:spcAft>
                <a:spcPts val="0"/>
              </a:spcAft>
              <a:buClr>
                <a:srgbClr val="000000"/>
              </a:buClr>
              <a:buSzPts val="1800"/>
              <a:buFont typeface="Lato"/>
              <a:buChar char="❑"/>
            </a:pPr>
            <a:r>
              <a:rPr lang="en-US" sz="1800">
                <a:solidFill>
                  <a:srgbClr val="000000"/>
                </a:solidFill>
                <a:latin typeface="Lato"/>
                <a:ea typeface="Lato"/>
                <a:cs typeface="Lato"/>
                <a:sym typeface="Lato"/>
              </a:rPr>
              <a:t>(If related) Previous copies of CPT I-20, OPT I-20, EAD cards, previous I-20 if SEVIS ID is different, or any other documents needed</a:t>
            </a:r>
            <a:endParaRPr sz="1800">
              <a:latin typeface="Lato"/>
              <a:ea typeface="Lato"/>
              <a:cs typeface="Lato"/>
              <a:sym typeface="Lato"/>
            </a:endParaRPr>
          </a:p>
          <a:p>
            <a:pPr marL="0" lvl="0" indent="0" algn="l" rtl="0">
              <a:lnSpc>
                <a:spcPct val="150000"/>
              </a:lnSpc>
              <a:spcBef>
                <a:spcPts val="0"/>
              </a:spcBef>
              <a:spcAft>
                <a:spcPts val="0"/>
              </a:spcAft>
              <a:buNone/>
            </a:pPr>
            <a:endParaRPr sz="1800">
              <a:latin typeface="Lato"/>
              <a:ea typeface="Lato"/>
              <a:cs typeface="Lato"/>
              <a:sym typeface="Lato"/>
            </a:endParaRPr>
          </a:p>
          <a:p>
            <a:pPr marL="457200" lvl="0" indent="-266700" algn="l" rtl="0">
              <a:lnSpc>
                <a:spcPct val="150000"/>
              </a:lnSpc>
              <a:spcBef>
                <a:spcPts val="0"/>
              </a:spcBef>
              <a:spcAft>
                <a:spcPts val="0"/>
              </a:spcAft>
              <a:buClr>
                <a:schemeClr val="accent2"/>
              </a:buClr>
              <a:buSzPts val="3000"/>
              <a:buNone/>
            </a:pPr>
            <a:endParaRPr sz="1800">
              <a:solidFill>
                <a:srgbClr val="000000"/>
              </a:solidFill>
              <a:latin typeface="Lato"/>
              <a:ea typeface="Lato"/>
              <a:cs typeface="Lato"/>
              <a:sym typeface="Lato"/>
            </a:endParaRPr>
          </a:p>
        </p:txBody>
      </p:sp>
      <p:sp>
        <p:nvSpPr>
          <p:cNvPr id="1934" name="Google Shape;1934;p97"/>
          <p:cNvSpPr txBox="1"/>
          <p:nvPr/>
        </p:nvSpPr>
        <p:spPr>
          <a:xfrm>
            <a:off x="789625" y="1370325"/>
            <a:ext cx="10339200" cy="342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b="1">
                <a:latin typeface="Lato"/>
                <a:ea typeface="Lato"/>
                <a:cs typeface="Lato"/>
                <a:sym typeface="Lato"/>
              </a:rPr>
              <a:t>Assemble your final packet in this order. Do not staple documents. </a:t>
            </a:r>
            <a:endParaRPr b="1">
              <a:latin typeface="Lato"/>
              <a:ea typeface="Lato"/>
              <a:cs typeface="Lato"/>
              <a:sym typeface="Lato"/>
            </a:endParaRPr>
          </a:p>
        </p:txBody>
      </p:sp>
      <p:pic>
        <p:nvPicPr>
          <p:cNvPr id="3" name="30">
            <a:hlinkClick r:id="" action="ppaction://media"/>
            <a:extLst>
              <a:ext uri="{FF2B5EF4-FFF2-40B4-BE49-F238E27FC236}">
                <a16:creationId xmlns:a16="http://schemas.microsoft.com/office/drawing/2014/main" id="{5BCD07A6-99F3-4A5A-B3D6-D40C280B3B3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19148" y="835123"/>
            <a:ext cx="609600" cy="609600"/>
          </a:xfrm>
          <a:prstGeom prst="rect">
            <a:avLst/>
          </a:prstGeom>
        </p:spPr>
      </p:pic>
    </p:spTree>
    <p:extLst>
      <p:ext uri="{BB962C8B-B14F-4D97-AF65-F5344CB8AC3E}">
        <p14:creationId xmlns:p14="http://schemas.microsoft.com/office/powerpoint/2010/main" val="12160710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89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939"/>
        <p:cNvGrpSpPr/>
        <p:nvPr/>
      </p:nvGrpSpPr>
      <p:grpSpPr>
        <a:xfrm>
          <a:off x="0" y="0"/>
          <a:ext cx="0" cy="0"/>
          <a:chOff x="0" y="0"/>
          <a:chExt cx="0" cy="0"/>
        </a:xfrm>
      </p:grpSpPr>
      <p:sp>
        <p:nvSpPr>
          <p:cNvPr id="1940" name="Google Shape;1940;p98"/>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31</a:t>
            </a:fld>
            <a:endParaRPr sz="1000" b="0" i="0" u="none" strike="noStrike" cap="none">
              <a:solidFill>
                <a:srgbClr val="6A6E79"/>
              </a:solidFill>
              <a:latin typeface="Lato"/>
              <a:ea typeface="Lato"/>
              <a:cs typeface="Lato"/>
              <a:sym typeface="Lato"/>
            </a:endParaRPr>
          </a:p>
        </p:txBody>
      </p:sp>
      <p:sp>
        <p:nvSpPr>
          <p:cNvPr id="1941" name="Google Shape;1941;p98"/>
          <p:cNvSpPr txBox="1">
            <a:spLocks noGrp="1"/>
          </p:cNvSpPr>
          <p:nvPr>
            <p:ph type="title"/>
          </p:nvPr>
        </p:nvSpPr>
        <p:spPr>
          <a:xfrm>
            <a:off x="2722124" y="664650"/>
            <a:ext cx="8984700" cy="709800"/>
          </a:xfrm>
          <a:prstGeom prst="rect">
            <a:avLst/>
          </a:prstGeom>
          <a:noFill/>
          <a:ln>
            <a:noFill/>
          </a:ln>
        </p:spPr>
        <p:txBody>
          <a:bodyPr spcFirstLastPara="1" wrap="square" lIns="0" tIns="0" rIns="0" bIns="91425" anchor="t" anchorCtr="0">
            <a:noAutofit/>
          </a:bodyPr>
          <a:lstStyle/>
          <a:p>
            <a:pPr marL="0" lvl="0" indent="0" algn="l" rtl="0">
              <a:lnSpc>
                <a:spcPct val="80000"/>
              </a:lnSpc>
              <a:spcBef>
                <a:spcPts val="0"/>
              </a:spcBef>
              <a:spcAft>
                <a:spcPts val="0"/>
              </a:spcAft>
              <a:buClr>
                <a:schemeClr val="dk1"/>
              </a:buClr>
              <a:buSzPts val="4400"/>
              <a:buFont typeface="Montserrat"/>
              <a:buNone/>
            </a:pPr>
            <a:r>
              <a:rPr lang="en-US" sz="3600">
                <a:solidFill>
                  <a:srgbClr val="036CB6"/>
                </a:solidFill>
                <a:latin typeface="Lato"/>
                <a:ea typeface="Lato"/>
                <a:cs typeface="Lato"/>
                <a:sym typeface="Lato"/>
              </a:rPr>
              <a:t>USCIS Application Filing Fee </a:t>
            </a:r>
            <a:endParaRPr sz="3600">
              <a:solidFill>
                <a:srgbClr val="036CB6"/>
              </a:solidFill>
              <a:latin typeface="Lato"/>
              <a:ea typeface="Lato"/>
              <a:cs typeface="Lato"/>
              <a:sym typeface="Lato"/>
            </a:endParaRPr>
          </a:p>
        </p:txBody>
      </p:sp>
      <p:pic>
        <p:nvPicPr>
          <p:cNvPr id="1942" name="Google Shape;1942;p98"/>
          <p:cNvPicPr preferRelativeResize="0"/>
          <p:nvPr/>
        </p:nvPicPr>
        <p:blipFill>
          <a:blip r:embed="rId5">
            <a:alphaModFix/>
          </a:blip>
          <a:stretch>
            <a:fillRect/>
          </a:stretch>
        </p:blipFill>
        <p:spPr>
          <a:xfrm>
            <a:off x="7093694" y="1835588"/>
            <a:ext cx="4221050" cy="1934648"/>
          </a:xfrm>
          <a:prstGeom prst="rect">
            <a:avLst/>
          </a:prstGeom>
          <a:noFill/>
          <a:ln>
            <a:noFill/>
          </a:ln>
        </p:spPr>
      </p:pic>
      <p:pic>
        <p:nvPicPr>
          <p:cNvPr id="1943" name="Google Shape;1943;p98"/>
          <p:cNvPicPr preferRelativeResize="0"/>
          <p:nvPr/>
        </p:nvPicPr>
        <p:blipFill>
          <a:blip r:embed="rId6">
            <a:alphaModFix/>
          </a:blip>
          <a:stretch>
            <a:fillRect/>
          </a:stretch>
        </p:blipFill>
        <p:spPr>
          <a:xfrm>
            <a:off x="2405228" y="4522812"/>
            <a:ext cx="4503447" cy="2005350"/>
          </a:xfrm>
          <a:prstGeom prst="rect">
            <a:avLst/>
          </a:prstGeom>
          <a:noFill/>
          <a:ln>
            <a:noFill/>
          </a:ln>
        </p:spPr>
      </p:pic>
      <p:sp>
        <p:nvSpPr>
          <p:cNvPr id="1944" name="Google Shape;1944;p98"/>
          <p:cNvSpPr txBox="1"/>
          <p:nvPr/>
        </p:nvSpPr>
        <p:spPr>
          <a:xfrm>
            <a:off x="2436100" y="1607000"/>
            <a:ext cx="3660000" cy="234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latin typeface="Lato"/>
                <a:ea typeface="Lato"/>
                <a:cs typeface="Lato"/>
                <a:sym typeface="Lato"/>
              </a:rPr>
              <a:t>$410 USCIS Application Filing Fee</a:t>
            </a:r>
            <a:endParaRPr b="1">
              <a:latin typeface="Lato"/>
              <a:ea typeface="Lato"/>
              <a:cs typeface="Lato"/>
              <a:sym typeface="Lato"/>
            </a:endParaRPr>
          </a:p>
          <a:p>
            <a:pPr marL="0" lvl="0" indent="0" algn="l" rtl="0">
              <a:spcBef>
                <a:spcPts val="0"/>
              </a:spcBef>
              <a:spcAft>
                <a:spcPts val="0"/>
              </a:spcAft>
              <a:buNone/>
            </a:pPr>
            <a:endParaRPr>
              <a:latin typeface="Lato"/>
              <a:ea typeface="Lato"/>
              <a:cs typeface="Lato"/>
              <a:sym typeface="Lato"/>
            </a:endParaRPr>
          </a:p>
          <a:p>
            <a:pPr marL="0" lvl="0" indent="0" algn="l" rtl="0">
              <a:spcBef>
                <a:spcPts val="0"/>
              </a:spcBef>
              <a:spcAft>
                <a:spcPts val="0"/>
              </a:spcAft>
              <a:buNone/>
            </a:pPr>
            <a:r>
              <a:rPr lang="en-US" b="1">
                <a:latin typeface="Lato"/>
                <a:ea typeface="Lato"/>
                <a:cs typeface="Lato"/>
                <a:sym typeface="Lato"/>
              </a:rPr>
              <a:t>Payable to: </a:t>
            </a:r>
            <a:endParaRPr b="1">
              <a:latin typeface="Lato"/>
              <a:ea typeface="Lato"/>
              <a:cs typeface="Lato"/>
              <a:sym typeface="Lato"/>
            </a:endParaRPr>
          </a:p>
          <a:p>
            <a:pPr marL="0" lvl="0" indent="0" algn="l" rtl="0">
              <a:spcBef>
                <a:spcPts val="0"/>
              </a:spcBef>
              <a:spcAft>
                <a:spcPts val="0"/>
              </a:spcAft>
              <a:buNone/>
            </a:pPr>
            <a:r>
              <a:rPr lang="en-US">
                <a:latin typeface="Lato"/>
                <a:ea typeface="Lato"/>
                <a:cs typeface="Lato"/>
                <a:sym typeface="Lato"/>
              </a:rPr>
              <a:t>U.S. Department of Homeland Security</a:t>
            </a:r>
            <a:endParaRPr>
              <a:latin typeface="Lato"/>
              <a:ea typeface="Lato"/>
              <a:cs typeface="Lato"/>
              <a:sym typeface="Lato"/>
            </a:endParaRPr>
          </a:p>
          <a:p>
            <a:pPr marL="0" lvl="0" indent="0" algn="l" rtl="0">
              <a:spcBef>
                <a:spcPts val="0"/>
              </a:spcBef>
              <a:spcAft>
                <a:spcPts val="0"/>
              </a:spcAft>
              <a:buNone/>
            </a:pPr>
            <a:endParaRPr>
              <a:latin typeface="Lato"/>
              <a:ea typeface="Lato"/>
              <a:cs typeface="Lato"/>
              <a:sym typeface="Lato"/>
            </a:endParaRPr>
          </a:p>
          <a:p>
            <a:pPr marL="0" lvl="0" indent="0" algn="l" rtl="0">
              <a:spcBef>
                <a:spcPts val="0"/>
              </a:spcBef>
              <a:spcAft>
                <a:spcPts val="0"/>
              </a:spcAft>
              <a:buNone/>
            </a:pPr>
            <a:r>
              <a:rPr lang="en-US" b="1">
                <a:latin typeface="Lato"/>
                <a:ea typeface="Lato"/>
                <a:cs typeface="Lato"/>
                <a:sym typeface="Lato"/>
              </a:rPr>
              <a:t>Acceptable payment methods: </a:t>
            </a:r>
            <a:endParaRPr b="1">
              <a:latin typeface="Lato"/>
              <a:ea typeface="Lato"/>
              <a:cs typeface="Lato"/>
              <a:sym typeface="Lato"/>
            </a:endParaRPr>
          </a:p>
          <a:p>
            <a:pPr marL="457200" lvl="0" indent="-317500" algn="l" rtl="0">
              <a:spcBef>
                <a:spcPts val="0"/>
              </a:spcBef>
              <a:spcAft>
                <a:spcPts val="0"/>
              </a:spcAft>
              <a:buSzPts val="1400"/>
              <a:buFont typeface="Lato"/>
              <a:buChar char="●"/>
            </a:pPr>
            <a:r>
              <a:rPr lang="en-US">
                <a:latin typeface="Lato"/>
                <a:ea typeface="Lato"/>
                <a:cs typeface="Lato"/>
                <a:sym typeface="Lato"/>
              </a:rPr>
              <a:t>Personal Check </a:t>
            </a:r>
            <a:endParaRPr>
              <a:latin typeface="Lato"/>
              <a:ea typeface="Lato"/>
              <a:cs typeface="Lato"/>
              <a:sym typeface="Lato"/>
            </a:endParaRPr>
          </a:p>
          <a:p>
            <a:pPr marL="457200" lvl="0" indent="-317500" algn="l" rtl="0">
              <a:spcBef>
                <a:spcPts val="0"/>
              </a:spcBef>
              <a:spcAft>
                <a:spcPts val="0"/>
              </a:spcAft>
              <a:buSzPts val="1400"/>
              <a:buFont typeface="Lato"/>
              <a:buChar char="●"/>
            </a:pPr>
            <a:r>
              <a:rPr lang="en-US">
                <a:latin typeface="Lato"/>
                <a:ea typeface="Lato"/>
                <a:cs typeface="Lato"/>
                <a:sym typeface="Lato"/>
              </a:rPr>
              <a:t>Money Order</a:t>
            </a:r>
            <a:endParaRPr>
              <a:latin typeface="Lato"/>
              <a:ea typeface="Lato"/>
              <a:cs typeface="Lato"/>
              <a:sym typeface="Lato"/>
            </a:endParaRPr>
          </a:p>
          <a:p>
            <a:pPr marL="457200" lvl="0" indent="-317500" algn="l" rtl="0">
              <a:spcBef>
                <a:spcPts val="0"/>
              </a:spcBef>
              <a:spcAft>
                <a:spcPts val="0"/>
              </a:spcAft>
              <a:buSzPts val="1400"/>
              <a:buFont typeface="Lato"/>
              <a:buChar char="●"/>
            </a:pPr>
            <a:r>
              <a:rPr lang="en-US">
                <a:latin typeface="Lato"/>
                <a:ea typeface="Lato"/>
                <a:cs typeface="Lato"/>
                <a:sym typeface="Lato"/>
              </a:rPr>
              <a:t>Cashier’s Check</a:t>
            </a:r>
            <a:endParaRPr>
              <a:latin typeface="Lato"/>
              <a:ea typeface="Lato"/>
              <a:cs typeface="Lato"/>
              <a:sym typeface="Lato"/>
            </a:endParaRPr>
          </a:p>
          <a:p>
            <a:pPr marL="457200" lvl="0" indent="-317500" algn="l" rtl="0">
              <a:spcBef>
                <a:spcPts val="0"/>
              </a:spcBef>
              <a:spcAft>
                <a:spcPts val="0"/>
              </a:spcAft>
              <a:buSzPts val="1400"/>
              <a:buFont typeface="Lato"/>
              <a:buChar char="●"/>
            </a:pPr>
            <a:r>
              <a:rPr lang="en-US">
                <a:latin typeface="Lato"/>
                <a:ea typeface="Lato"/>
                <a:cs typeface="Lato"/>
                <a:sym typeface="Lato"/>
              </a:rPr>
              <a:t>Credit Card  (</a:t>
            </a:r>
            <a:r>
              <a:rPr lang="en-US" u="sng">
                <a:solidFill>
                  <a:schemeClr val="hlink"/>
                </a:solidFill>
                <a:latin typeface="Lato"/>
                <a:ea typeface="Lato"/>
                <a:cs typeface="Lato"/>
                <a:sym typeface="Lato"/>
                <a:hlinkClick r:id="rId7"/>
              </a:rPr>
              <a:t>Form G-1450</a:t>
            </a:r>
            <a:r>
              <a:rPr lang="en-US">
                <a:latin typeface="Lato"/>
                <a:ea typeface="Lato"/>
                <a:cs typeface="Lato"/>
                <a:sym typeface="Lato"/>
              </a:rPr>
              <a:t>) </a:t>
            </a:r>
            <a:endParaRPr>
              <a:latin typeface="Lato"/>
              <a:ea typeface="Lato"/>
              <a:cs typeface="Lato"/>
              <a:sym typeface="Lato"/>
            </a:endParaRPr>
          </a:p>
          <a:p>
            <a:pPr marL="0" lvl="0" indent="0" algn="l" rtl="0">
              <a:spcBef>
                <a:spcPts val="0"/>
              </a:spcBef>
              <a:spcAft>
                <a:spcPts val="0"/>
              </a:spcAft>
              <a:buNone/>
            </a:pPr>
            <a:endParaRPr>
              <a:latin typeface="Lato"/>
              <a:ea typeface="Lato"/>
              <a:cs typeface="Lato"/>
              <a:sym typeface="Lato"/>
            </a:endParaRPr>
          </a:p>
          <a:p>
            <a:pPr marL="0" lvl="0" indent="0" algn="l" rtl="0">
              <a:spcBef>
                <a:spcPts val="0"/>
              </a:spcBef>
              <a:spcAft>
                <a:spcPts val="0"/>
              </a:spcAft>
              <a:buNone/>
            </a:pPr>
            <a:endParaRPr b="1">
              <a:latin typeface="Lato"/>
              <a:ea typeface="Lato"/>
              <a:cs typeface="Lato"/>
              <a:sym typeface="Lato"/>
            </a:endParaRPr>
          </a:p>
        </p:txBody>
      </p:sp>
      <p:sp>
        <p:nvSpPr>
          <p:cNvPr id="1945" name="Google Shape;1945;p98"/>
          <p:cNvSpPr txBox="1"/>
          <p:nvPr/>
        </p:nvSpPr>
        <p:spPr>
          <a:xfrm>
            <a:off x="7398500" y="1506325"/>
            <a:ext cx="3816600" cy="303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b="1">
                <a:latin typeface="Lato"/>
                <a:ea typeface="Lato"/>
                <a:cs typeface="Lato"/>
                <a:sym typeface="Lato"/>
              </a:rPr>
              <a:t>Personal Check </a:t>
            </a:r>
            <a:r>
              <a:rPr lang="en-US">
                <a:latin typeface="Lato"/>
                <a:ea typeface="Lato"/>
                <a:cs typeface="Lato"/>
                <a:sym typeface="Lato"/>
              </a:rPr>
              <a:t>- Must be from a U.S. Bank</a:t>
            </a:r>
            <a:endParaRPr>
              <a:latin typeface="Lato"/>
              <a:ea typeface="Lato"/>
              <a:cs typeface="Lato"/>
              <a:sym typeface="Lato"/>
            </a:endParaRPr>
          </a:p>
        </p:txBody>
      </p:sp>
      <p:sp>
        <p:nvSpPr>
          <p:cNvPr id="1946" name="Google Shape;1946;p98"/>
          <p:cNvSpPr txBox="1"/>
          <p:nvPr/>
        </p:nvSpPr>
        <p:spPr>
          <a:xfrm>
            <a:off x="7744250" y="4536175"/>
            <a:ext cx="3125100" cy="1272900"/>
          </a:xfrm>
          <a:prstGeom prst="rect">
            <a:avLst/>
          </a:prstGeom>
          <a:noFill/>
          <a:ln w="9525" cap="flat" cmpd="sng">
            <a:solidFill>
              <a:srgbClr val="999999"/>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a:latin typeface="Lato"/>
                <a:ea typeface="Lato"/>
                <a:cs typeface="Lato"/>
                <a:sym typeface="Lato"/>
              </a:rPr>
              <a:t>Money Orders can be purchased at:</a:t>
            </a:r>
            <a:endParaRPr>
              <a:latin typeface="Lato"/>
              <a:ea typeface="Lato"/>
              <a:cs typeface="Lato"/>
              <a:sym typeface="Lato"/>
            </a:endParaRPr>
          </a:p>
          <a:p>
            <a:pPr marL="457200" lvl="0" indent="-317500" algn="l" rtl="0">
              <a:spcBef>
                <a:spcPts val="0"/>
              </a:spcBef>
              <a:spcAft>
                <a:spcPts val="0"/>
              </a:spcAft>
              <a:buSzPts val="1400"/>
              <a:buFont typeface="Lato"/>
              <a:buChar char="●"/>
            </a:pPr>
            <a:r>
              <a:rPr lang="en-US">
                <a:latin typeface="Lato"/>
                <a:ea typeface="Lato"/>
                <a:cs typeface="Lato"/>
                <a:sym typeface="Lato"/>
              </a:rPr>
              <a:t>Banks</a:t>
            </a:r>
            <a:endParaRPr>
              <a:latin typeface="Lato"/>
              <a:ea typeface="Lato"/>
              <a:cs typeface="Lato"/>
              <a:sym typeface="Lato"/>
            </a:endParaRPr>
          </a:p>
          <a:p>
            <a:pPr marL="457200" lvl="0" indent="-317500" algn="l" rtl="0">
              <a:spcBef>
                <a:spcPts val="0"/>
              </a:spcBef>
              <a:spcAft>
                <a:spcPts val="0"/>
              </a:spcAft>
              <a:buSzPts val="1400"/>
              <a:buFont typeface="Lato"/>
              <a:buChar char="●"/>
            </a:pPr>
            <a:r>
              <a:rPr lang="en-US">
                <a:latin typeface="Lato"/>
                <a:ea typeface="Lato"/>
                <a:cs typeface="Lato"/>
                <a:sym typeface="Lato"/>
              </a:rPr>
              <a:t>Post-offices</a:t>
            </a:r>
            <a:endParaRPr>
              <a:latin typeface="Lato"/>
              <a:ea typeface="Lato"/>
              <a:cs typeface="Lato"/>
              <a:sym typeface="Lato"/>
            </a:endParaRPr>
          </a:p>
          <a:p>
            <a:pPr marL="457200" lvl="0" indent="-317500" algn="l" rtl="0">
              <a:spcBef>
                <a:spcPts val="0"/>
              </a:spcBef>
              <a:spcAft>
                <a:spcPts val="0"/>
              </a:spcAft>
              <a:buSzPts val="1400"/>
              <a:buFont typeface="Lato"/>
              <a:buChar char="●"/>
            </a:pPr>
            <a:r>
              <a:rPr lang="en-US">
                <a:latin typeface="Lato"/>
                <a:ea typeface="Lato"/>
                <a:cs typeface="Lato"/>
                <a:sym typeface="Lato"/>
              </a:rPr>
              <a:t>Local markets (i.e. Albertsons)</a:t>
            </a:r>
            <a:endParaRPr>
              <a:latin typeface="Lato"/>
              <a:ea typeface="Lato"/>
              <a:cs typeface="Lato"/>
              <a:sym typeface="Lato"/>
            </a:endParaRPr>
          </a:p>
          <a:p>
            <a:pPr marL="457200" lvl="0" indent="-317500" algn="l" rtl="0">
              <a:spcBef>
                <a:spcPts val="0"/>
              </a:spcBef>
              <a:spcAft>
                <a:spcPts val="0"/>
              </a:spcAft>
              <a:buSzPts val="1400"/>
              <a:buFont typeface="Lato"/>
              <a:buChar char="●"/>
            </a:pPr>
            <a:r>
              <a:rPr lang="en-US">
                <a:latin typeface="Lato"/>
                <a:ea typeface="Lato"/>
                <a:cs typeface="Lato"/>
                <a:sym typeface="Lato"/>
              </a:rPr>
              <a:t>Local pharmacies (i.e. CVS)</a:t>
            </a:r>
            <a:endParaRPr>
              <a:latin typeface="Lato"/>
              <a:ea typeface="Lato"/>
              <a:cs typeface="Lato"/>
              <a:sym typeface="Lato"/>
            </a:endParaRPr>
          </a:p>
        </p:txBody>
      </p:sp>
      <p:pic>
        <p:nvPicPr>
          <p:cNvPr id="1947" name="Google Shape;1947;p98" descr="bluebackground_5x7.png"/>
          <p:cNvPicPr preferRelativeResize="0">
            <a:picLocks noGrp="1"/>
          </p:cNvPicPr>
          <p:nvPr>
            <p:ph type="pic" idx="2"/>
          </p:nvPr>
        </p:nvPicPr>
        <p:blipFill rotWithShape="1">
          <a:blip r:embed="rId8">
            <a:alphaModFix/>
          </a:blip>
          <a:srcRect t="14285" b="14285"/>
          <a:stretch/>
        </p:blipFill>
        <p:spPr>
          <a:xfrm>
            <a:off x="-1095339" y="-830630"/>
            <a:ext cx="3503700" cy="3534300"/>
          </a:xfrm>
          <a:prstGeom prst="donut">
            <a:avLst>
              <a:gd name="adj" fmla="val 25000"/>
            </a:avLst>
          </a:prstGeom>
          <a:solidFill>
            <a:schemeClr val="lt2"/>
          </a:solidFill>
          <a:ln>
            <a:noFill/>
          </a:ln>
        </p:spPr>
      </p:pic>
      <p:sp>
        <p:nvSpPr>
          <p:cNvPr id="1948" name="Google Shape;1948;p98"/>
          <p:cNvSpPr/>
          <p:nvPr/>
        </p:nvSpPr>
        <p:spPr>
          <a:xfrm>
            <a:off x="4288125" y="3032225"/>
            <a:ext cx="171600" cy="474900"/>
          </a:xfrm>
          <a:prstGeom prst="rightBracket">
            <a:avLst>
              <a:gd name="adj" fmla="val 8333"/>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98"/>
          <p:cNvSpPr txBox="1"/>
          <p:nvPr/>
        </p:nvSpPr>
        <p:spPr>
          <a:xfrm>
            <a:off x="4439675" y="3108425"/>
            <a:ext cx="1427700" cy="47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i="1">
                <a:latin typeface="Lato"/>
                <a:ea typeface="Lato"/>
                <a:cs typeface="Lato"/>
                <a:sym typeface="Lato"/>
              </a:rPr>
              <a:t>Recommended </a:t>
            </a:r>
            <a:endParaRPr sz="1100" i="1">
              <a:latin typeface="Lato"/>
              <a:ea typeface="Lato"/>
              <a:cs typeface="Lato"/>
              <a:sym typeface="Lato"/>
            </a:endParaRPr>
          </a:p>
        </p:txBody>
      </p:sp>
      <p:sp>
        <p:nvSpPr>
          <p:cNvPr id="1950" name="Google Shape;1950;p98"/>
          <p:cNvSpPr txBox="1"/>
          <p:nvPr/>
        </p:nvSpPr>
        <p:spPr>
          <a:xfrm>
            <a:off x="3816350" y="4142700"/>
            <a:ext cx="1681200" cy="303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b="1">
                <a:latin typeface="Lato"/>
                <a:ea typeface="Lato"/>
                <a:cs typeface="Lato"/>
                <a:sym typeface="Lato"/>
              </a:rPr>
              <a:t>Money Order</a:t>
            </a:r>
            <a:endParaRPr b="1">
              <a:latin typeface="Lato"/>
              <a:ea typeface="Lato"/>
              <a:cs typeface="Lato"/>
              <a:sym typeface="Lato"/>
            </a:endParaRPr>
          </a:p>
        </p:txBody>
      </p:sp>
      <p:pic>
        <p:nvPicPr>
          <p:cNvPr id="2" name="31">
            <a:hlinkClick r:id="" action="ppaction://media"/>
            <a:extLst>
              <a:ext uri="{FF2B5EF4-FFF2-40B4-BE49-F238E27FC236}">
                <a16:creationId xmlns:a16="http://schemas.microsoft.com/office/drawing/2014/main" id="{BF6DF8A2-5450-4C5C-AD02-5CF65DF5413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119148" y="740386"/>
            <a:ext cx="609600" cy="609600"/>
          </a:xfrm>
          <a:prstGeom prst="rect">
            <a:avLst/>
          </a:prstGeom>
        </p:spPr>
      </p:pic>
    </p:spTree>
    <p:extLst>
      <p:ext uri="{BB962C8B-B14F-4D97-AF65-F5344CB8AC3E}">
        <p14:creationId xmlns:p14="http://schemas.microsoft.com/office/powerpoint/2010/main" val="93165460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8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955"/>
        <p:cNvGrpSpPr/>
        <p:nvPr/>
      </p:nvGrpSpPr>
      <p:grpSpPr>
        <a:xfrm>
          <a:off x="0" y="0"/>
          <a:ext cx="0" cy="0"/>
          <a:chOff x="0" y="0"/>
          <a:chExt cx="0" cy="0"/>
        </a:xfrm>
      </p:grpSpPr>
      <p:sp>
        <p:nvSpPr>
          <p:cNvPr id="1956" name="Google Shape;1956;p99"/>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32</a:t>
            </a:fld>
            <a:endParaRPr sz="1000" b="0" i="0" u="none" strike="noStrike" cap="none">
              <a:solidFill>
                <a:srgbClr val="6A6E79"/>
              </a:solidFill>
              <a:latin typeface="Lato"/>
              <a:ea typeface="Lato"/>
              <a:cs typeface="Lato"/>
              <a:sym typeface="Lato"/>
            </a:endParaRPr>
          </a:p>
        </p:txBody>
      </p:sp>
      <p:sp>
        <p:nvSpPr>
          <p:cNvPr id="1957" name="Google Shape;1957;p99"/>
          <p:cNvSpPr txBox="1">
            <a:spLocks noGrp="1"/>
          </p:cNvSpPr>
          <p:nvPr>
            <p:ph type="title"/>
          </p:nvPr>
        </p:nvSpPr>
        <p:spPr>
          <a:xfrm>
            <a:off x="2722124" y="664650"/>
            <a:ext cx="8984700" cy="709800"/>
          </a:xfrm>
          <a:prstGeom prst="rect">
            <a:avLst/>
          </a:prstGeom>
          <a:noFill/>
          <a:ln>
            <a:noFill/>
          </a:ln>
        </p:spPr>
        <p:txBody>
          <a:bodyPr spcFirstLastPara="1" wrap="square" lIns="0" tIns="0" rIns="0" bIns="91425" anchor="t" anchorCtr="0">
            <a:noAutofit/>
          </a:bodyPr>
          <a:lstStyle/>
          <a:p>
            <a:pPr marL="0" lvl="0" indent="0" algn="l" rtl="0">
              <a:lnSpc>
                <a:spcPct val="80000"/>
              </a:lnSpc>
              <a:spcBef>
                <a:spcPts val="0"/>
              </a:spcBef>
              <a:spcAft>
                <a:spcPts val="0"/>
              </a:spcAft>
              <a:buClr>
                <a:schemeClr val="dk1"/>
              </a:buClr>
              <a:buSzPts val="4400"/>
              <a:buFont typeface="Montserrat"/>
              <a:buNone/>
            </a:pPr>
            <a:r>
              <a:rPr lang="en-US" sz="3600">
                <a:solidFill>
                  <a:srgbClr val="036CB6"/>
                </a:solidFill>
                <a:latin typeface="Lato"/>
                <a:ea typeface="Lato"/>
                <a:cs typeface="Lato"/>
                <a:sym typeface="Lato"/>
              </a:rPr>
              <a:t>U.S. Passport-Style Photos</a:t>
            </a:r>
            <a:endParaRPr sz="3600">
              <a:solidFill>
                <a:srgbClr val="036CB6"/>
              </a:solidFill>
              <a:latin typeface="Lato"/>
              <a:ea typeface="Lato"/>
              <a:cs typeface="Lato"/>
              <a:sym typeface="Lato"/>
            </a:endParaRPr>
          </a:p>
        </p:txBody>
      </p:sp>
      <p:sp>
        <p:nvSpPr>
          <p:cNvPr id="1958" name="Google Shape;1958;p99"/>
          <p:cNvSpPr txBox="1"/>
          <p:nvPr/>
        </p:nvSpPr>
        <p:spPr>
          <a:xfrm>
            <a:off x="2436100" y="1302200"/>
            <a:ext cx="7864800" cy="709800"/>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0"/>
              </a:spcBef>
              <a:spcAft>
                <a:spcPts val="0"/>
              </a:spcAft>
              <a:buSzPts val="1400"/>
              <a:buFont typeface="Lato"/>
              <a:buChar char="●"/>
            </a:pPr>
            <a:r>
              <a:rPr lang="en-US" b="1">
                <a:latin typeface="Lato"/>
                <a:ea typeface="Lato"/>
                <a:cs typeface="Lato"/>
                <a:sym typeface="Lato"/>
              </a:rPr>
              <a:t>Prepare 2 passport-style photos</a:t>
            </a:r>
            <a:endParaRPr b="1">
              <a:latin typeface="Lato"/>
              <a:ea typeface="Lato"/>
              <a:cs typeface="Lato"/>
              <a:sym typeface="Lato"/>
            </a:endParaRPr>
          </a:p>
          <a:p>
            <a:pPr marL="457200" lvl="0" indent="-317500" algn="l" rtl="0">
              <a:lnSpc>
                <a:spcPct val="115000"/>
              </a:lnSpc>
              <a:spcBef>
                <a:spcPts val="0"/>
              </a:spcBef>
              <a:spcAft>
                <a:spcPts val="0"/>
              </a:spcAft>
              <a:buSzPts val="1400"/>
              <a:buFont typeface="Lato"/>
              <a:buChar char="●"/>
            </a:pPr>
            <a:r>
              <a:rPr lang="en-US" b="1">
                <a:latin typeface="Lato"/>
                <a:ea typeface="Lato"/>
                <a:cs typeface="Lato"/>
                <a:sym typeface="Lato"/>
              </a:rPr>
              <a:t>Must meet specifications on </a:t>
            </a:r>
            <a:r>
              <a:rPr lang="en-US" b="1" u="sng">
                <a:solidFill>
                  <a:schemeClr val="hlink"/>
                </a:solidFill>
                <a:latin typeface="Lato"/>
                <a:ea typeface="Lato"/>
                <a:cs typeface="Lato"/>
                <a:sym typeface="Lato"/>
                <a:hlinkClick r:id="rId5"/>
              </a:rPr>
              <a:t>U.S. Department of State website</a:t>
            </a:r>
            <a:endParaRPr b="1">
              <a:latin typeface="Lato"/>
              <a:ea typeface="Lato"/>
              <a:cs typeface="Lato"/>
              <a:sym typeface="Lato"/>
            </a:endParaRPr>
          </a:p>
          <a:p>
            <a:pPr marL="457200" lvl="0" indent="-317500" algn="l" rtl="0">
              <a:lnSpc>
                <a:spcPct val="115000"/>
              </a:lnSpc>
              <a:spcBef>
                <a:spcPts val="0"/>
              </a:spcBef>
              <a:spcAft>
                <a:spcPts val="0"/>
              </a:spcAft>
              <a:buSzPts val="1400"/>
              <a:buFont typeface="Lato"/>
              <a:buChar char="●"/>
            </a:pPr>
            <a:r>
              <a:rPr lang="en-US" b="1">
                <a:latin typeface="Lato"/>
                <a:ea typeface="Lato"/>
                <a:cs typeface="Lato"/>
                <a:sym typeface="Lato"/>
              </a:rPr>
              <a:t>Must be a recent photo (taken within 30 days)</a:t>
            </a:r>
            <a:endParaRPr b="1">
              <a:latin typeface="Lato"/>
              <a:ea typeface="Lato"/>
              <a:cs typeface="Lato"/>
              <a:sym typeface="Lato"/>
            </a:endParaRPr>
          </a:p>
          <a:p>
            <a:pPr marL="457200" lvl="0" indent="-317500" algn="l" rtl="0">
              <a:lnSpc>
                <a:spcPct val="115000"/>
              </a:lnSpc>
              <a:spcBef>
                <a:spcPts val="0"/>
              </a:spcBef>
              <a:spcAft>
                <a:spcPts val="0"/>
              </a:spcAft>
              <a:buSzPts val="1400"/>
              <a:buFont typeface="Lato"/>
              <a:buChar char="●"/>
            </a:pPr>
            <a:r>
              <a:rPr lang="en-US" b="1">
                <a:latin typeface="Lato"/>
                <a:ea typeface="Lato"/>
                <a:cs typeface="Lato"/>
                <a:sym typeface="Lato"/>
              </a:rPr>
              <a:t>Clip the photo and application fee to top of application packet</a:t>
            </a:r>
            <a:endParaRPr b="1">
              <a:latin typeface="Lato"/>
              <a:ea typeface="Lato"/>
              <a:cs typeface="Lato"/>
              <a:sym typeface="Lato"/>
            </a:endParaRPr>
          </a:p>
          <a:p>
            <a:pPr marL="457200" lvl="0" indent="0" algn="l" rtl="0">
              <a:lnSpc>
                <a:spcPct val="115000"/>
              </a:lnSpc>
              <a:spcBef>
                <a:spcPts val="0"/>
              </a:spcBef>
              <a:spcAft>
                <a:spcPts val="0"/>
              </a:spcAft>
              <a:buNone/>
            </a:pPr>
            <a:endParaRPr b="1">
              <a:latin typeface="Lato"/>
              <a:ea typeface="Lato"/>
              <a:cs typeface="Lato"/>
              <a:sym typeface="Lato"/>
            </a:endParaRPr>
          </a:p>
        </p:txBody>
      </p:sp>
      <p:sp>
        <p:nvSpPr>
          <p:cNvPr id="1959" name="Google Shape;1959;p99"/>
          <p:cNvSpPr txBox="1"/>
          <p:nvPr/>
        </p:nvSpPr>
        <p:spPr>
          <a:xfrm>
            <a:off x="8335800" y="2432325"/>
            <a:ext cx="3410400" cy="4273200"/>
          </a:xfrm>
          <a:prstGeom prst="rect">
            <a:avLst/>
          </a:prstGeom>
          <a:noFill/>
          <a:ln w="9525" cap="flat" cmpd="sng">
            <a:solidFill>
              <a:srgbClr val="999999"/>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a:latin typeface="Lato"/>
                <a:ea typeface="Lato"/>
                <a:cs typeface="Lato"/>
                <a:sym typeface="Lato"/>
              </a:rPr>
              <a:t>Correct Passport Size and Position:</a:t>
            </a:r>
            <a:endParaRPr>
              <a:latin typeface="Lato"/>
              <a:ea typeface="Lato"/>
              <a:cs typeface="Lato"/>
              <a:sym typeface="Lato"/>
            </a:endParaRPr>
          </a:p>
          <a:p>
            <a:pPr marL="457200" lvl="0" indent="-317500" algn="l" rtl="0">
              <a:spcBef>
                <a:spcPts val="0"/>
              </a:spcBef>
              <a:spcAft>
                <a:spcPts val="0"/>
              </a:spcAft>
              <a:buSzPts val="1400"/>
              <a:buFont typeface="Lato"/>
              <a:buChar char="●"/>
            </a:pPr>
            <a:r>
              <a:rPr lang="en-US">
                <a:latin typeface="Lato"/>
                <a:ea typeface="Lato"/>
                <a:cs typeface="Lato"/>
                <a:sym typeface="Lato"/>
              </a:rPr>
              <a:t>2 x 2 inches (51 x 51 mm)</a:t>
            </a:r>
            <a:endParaRPr>
              <a:latin typeface="Lato"/>
              <a:ea typeface="Lato"/>
              <a:cs typeface="Lato"/>
              <a:sym typeface="Lato"/>
            </a:endParaRPr>
          </a:p>
          <a:p>
            <a:pPr marL="457200" lvl="0" indent="-317500" algn="l" rtl="0">
              <a:spcBef>
                <a:spcPts val="0"/>
              </a:spcBef>
              <a:spcAft>
                <a:spcPts val="0"/>
              </a:spcAft>
              <a:buSzPts val="1400"/>
              <a:buFont typeface="Lato"/>
              <a:buChar char="●"/>
            </a:pPr>
            <a:r>
              <a:rPr lang="en-US">
                <a:latin typeface="Lato"/>
                <a:ea typeface="Lato"/>
                <a:cs typeface="Lato"/>
                <a:sym typeface="Lato"/>
              </a:rPr>
              <a:t>The head centered and sized between 1” and 1.4” (25 and 35 mm)</a:t>
            </a:r>
            <a:endParaRPr>
              <a:latin typeface="Lato"/>
              <a:ea typeface="Lato"/>
              <a:cs typeface="Lato"/>
              <a:sym typeface="Lato"/>
            </a:endParaRPr>
          </a:p>
          <a:p>
            <a:pPr marL="0" lvl="0" indent="0" algn="l" rtl="0">
              <a:spcBef>
                <a:spcPts val="0"/>
              </a:spcBef>
              <a:spcAft>
                <a:spcPts val="0"/>
              </a:spcAft>
              <a:buNone/>
            </a:pPr>
            <a:endParaRPr>
              <a:latin typeface="Lato"/>
              <a:ea typeface="Lato"/>
              <a:cs typeface="Lato"/>
              <a:sym typeface="Lato"/>
            </a:endParaRPr>
          </a:p>
          <a:p>
            <a:pPr marL="0" lvl="0" indent="0" algn="l" rtl="0">
              <a:spcBef>
                <a:spcPts val="0"/>
              </a:spcBef>
              <a:spcAft>
                <a:spcPts val="0"/>
              </a:spcAft>
              <a:buNone/>
            </a:pPr>
            <a:r>
              <a:rPr lang="en-US">
                <a:latin typeface="Lato"/>
                <a:ea typeface="Lato"/>
                <a:cs typeface="Lato"/>
                <a:sym typeface="Lato"/>
              </a:rPr>
              <a:t>Background:</a:t>
            </a:r>
            <a:endParaRPr>
              <a:latin typeface="Lato"/>
              <a:ea typeface="Lato"/>
              <a:cs typeface="Lato"/>
              <a:sym typeface="Lato"/>
            </a:endParaRPr>
          </a:p>
          <a:p>
            <a:pPr marL="457200" lvl="0" indent="-317500" algn="l" rtl="0">
              <a:spcBef>
                <a:spcPts val="0"/>
              </a:spcBef>
              <a:spcAft>
                <a:spcPts val="0"/>
              </a:spcAft>
              <a:buSzPts val="1400"/>
              <a:buFont typeface="Lato"/>
              <a:buChar char="●"/>
            </a:pPr>
            <a:r>
              <a:rPr lang="en-US">
                <a:latin typeface="Lato"/>
                <a:ea typeface="Lato"/>
                <a:cs typeface="Lato"/>
                <a:sym typeface="Lato"/>
              </a:rPr>
              <a:t>Plain and white or off-white </a:t>
            </a:r>
            <a:endParaRPr>
              <a:latin typeface="Lato"/>
              <a:ea typeface="Lato"/>
              <a:cs typeface="Lato"/>
              <a:sym typeface="Lato"/>
            </a:endParaRPr>
          </a:p>
          <a:p>
            <a:pPr marL="457200" lvl="0" indent="-317500" algn="l" rtl="0">
              <a:spcBef>
                <a:spcPts val="0"/>
              </a:spcBef>
              <a:spcAft>
                <a:spcPts val="0"/>
              </a:spcAft>
              <a:buSzPts val="1400"/>
              <a:buFont typeface="Lato"/>
              <a:buChar char="●"/>
            </a:pPr>
            <a:r>
              <a:rPr lang="en-US">
                <a:latin typeface="Lato"/>
                <a:ea typeface="Lato"/>
                <a:cs typeface="Lato"/>
                <a:sym typeface="Lato"/>
              </a:rPr>
              <a:t>No shadows</a:t>
            </a:r>
            <a:endParaRPr>
              <a:latin typeface="Lato"/>
              <a:ea typeface="Lato"/>
              <a:cs typeface="Lato"/>
              <a:sym typeface="Lato"/>
            </a:endParaRPr>
          </a:p>
          <a:p>
            <a:pPr marL="0" lvl="0" indent="0" algn="l" rtl="0">
              <a:spcBef>
                <a:spcPts val="0"/>
              </a:spcBef>
              <a:spcAft>
                <a:spcPts val="0"/>
              </a:spcAft>
              <a:buNone/>
            </a:pPr>
            <a:endParaRPr>
              <a:latin typeface="Lato"/>
              <a:ea typeface="Lato"/>
              <a:cs typeface="Lato"/>
              <a:sym typeface="Lato"/>
            </a:endParaRPr>
          </a:p>
          <a:p>
            <a:pPr marL="0" lvl="0" indent="0" algn="l" rtl="0">
              <a:spcBef>
                <a:spcPts val="0"/>
              </a:spcBef>
              <a:spcAft>
                <a:spcPts val="0"/>
              </a:spcAft>
              <a:buNone/>
            </a:pPr>
            <a:r>
              <a:rPr lang="en-US">
                <a:latin typeface="Lato"/>
                <a:ea typeface="Lato"/>
                <a:cs typeface="Lato"/>
                <a:sym typeface="Lato"/>
              </a:rPr>
              <a:t>Shadows and Lighting:</a:t>
            </a:r>
            <a:endParaRPr>
              <a:latin typeface="Lato"/>
              <a:ea typeface="Lato"/>
              <a:cs typeface="Lato"/>
              <a:sym typeface="Lato"/>
            </a:endParaRPr>
          </a:p>
          <a:p>
            <a:pPr marL="457200" lvl="0" indent="-317500" algn="l" rtl="0">
              <a:spcBef>
                <a:spcPts val="0"/>
              </a:spcBef>
              <a:spcAft>
                <a:spcPts val="0"/>
              </a:spcAft>
              <a:buSzPts val="1400"/>
              <a:buFont typeface="Lato"/>
              <a:buChar char="●"/>
            </a:pPr>
            <a:r>
              <a:rPr lang="en-US">
                <a:latin typeface="Lato"/>
                <a:ea typeface="Lato"/>
                <a:cs typeface="Lato"/>
                <a:sym typeface="Lato"/>
              </a:rPr>
              <a:t>Clear and in color </a:t>
            </a:r>
            <a:endParaRPr>
              <a:latin typeface="Lato"/>
              <a:ea typeface="Lato"/>
              <a:cs typeface="Lato"/>
              <a:sym typeface="Lato"/>
            </a:endParaRPr>
          </a:p>
          <a:p>
            <a:pPr marL="457200" lvl="0" indent="-317500" algn="l" rtl="0">
              <a:spcBef>
                <a:spcPts val="0"/>
              </a:spcBef>
              <a:spcAft>
                <a:spcPts val="0"/>
              </a:spcAft>
              <a:buSzPts val="1400"/>
              <a:buFont typeface="Lato"/>
              <a:buChar char="●"/>
            </a:pPr>
            <a:r>
              <a:rPr lang="en-US">
                <a:latin typeface="Lato"/>
                <a:ea typeface="Lato"/>
                <a:cs typeface="Lato"/>
                <a:sym typeface="Lato"/>
              </a:rPr>
              <a:t>No shadows</a:t>
            </a:r>
            <a:endParaRPr>
              <a:latin typeface="Lato"/>
              <a:ea typeface="Lato"/>
              <a:cs typeface="Lato"/>
              <a:sym typeface="Lato"/>
            </a:endParaRPr>
          </a:p>
          <a:p>
            <a:pPr marL="457200" lvl="0" indent="-317500" algn="l" rtl="0">
              <a:spcBef>
                <a:spcPts val="0"/>
              </a:spcBef>
              <a:spcAft>
                <a:spcPts val="0"/>
              </a:spcAft>
              <a:buSzPts val="1400"/>
              <a:buFont typeface="Lato"/>
              <a:buChar char="●"/>
            </a:pPr>
            <a:r>
              <a:rPr lang="en-US">
                <a:latin typeface="Lato"/>
                <a:ea typeface="Lato"/>
                <a:cs typeface="Lato"/>
                <a:sym typeface="Lato"/>
              </a:rPr>
              <a:t>Not digitally altered</a:t>
            </a:r>
            <a:endParaRPr>
              <a:latin typeface="Lato"/>
              <a:ea typeface="Lato"/>
              <a:cs typeface="Lato"/>
              <a:sym typeface="Lato"/>
            </a:endParaRPr>
          </a:p>
          <a:p>
            <a:pPr marL="0" lvl="0" indent="0" algn="l" rtl="0">
              <a:spcBef>
                <a:spcPts val="0"/>
              </a:spcBef>
              <a:spcAft>
                <a:spcPts val="0"/>
              </a:spcAft>
              <a:buNone/>
            </a:pPr>
            <a:endParaRPr>
              <a:latin typeface="Lato"/>
              <a:ea typeface="Lato"/>
              <a:cs typeface="Lato"/>
              <a:sym typeface="Lato"/>
            </a:endParaRPr>
          </a:p>
          <a:p>
            <a:pPr marL="0" lvl="0" indent="0" algn="l" rtl="0">
              <a:spcBef>
                <a:spcPts val="0"/>
              </a:spcBef>
              <a:spcAft>
                <a:spcPts val="0"/>
              </a:spcAft>
              <a:buNone/>
            </a:pPr>
            <a:r>
              <a:rPr lang="en-US">
                <a:latin typeface="Lato"/>
                <a:ea typeface="Lato"/>
                <a:cs typeface="Lato"/>
                <a:sym typeface="Lato"/>
              </a:rPr>
              <a:t>Accessories: </a:t>
            </a:r>
            <a:endParaRPr>
              <a:latin typeface="Lato"/>
              <a:ea typeface="Lato"/>
              <a:cs typeface="Lato"/>
              <a:sym typeface="Lato"/>
            </a:endParaRPr>
          </a:p>
          <a:p>
            <a:pPr marL="457200" lvl="0" indent="-317500" algn="l" rtl="0">
              <a:spcBef>
                <a:spcPts val="0"/>
              </a:spcBef>
              <a:spcAft>
                <a:spcPts val="0"/>
              </a:spcAft>
              <a:buSzPts val="1400"/>
              <a:buFont typeface="Lato"/>
              <a:buChar char="●"/>
            </a:pPr>
            <a:r>
              <a:rPr lang="en-US">
                <a:latin typeface="Lato"/>
                <a:ea typeface="Lato"/>
                <a:cs typeface="Lato"/>
                <a:sym typeface="Lato"/>
              </a:rPr>
              <a:t>No glasses </a:t>
            </a:r>
            <a:endParaRPr>
              <a:latin typeface="Lato"/>
              <a:ea typeface="Lato"/>
              <a:cs typeface="Lato"/>
              <a:sym typeface="Lato"/>
            </a:endParaRPr>
          </a:p>
          <a:p>
            <a:pPr marL="457200" lvl="0" indent="-317500" algn="l" rtl="0">
              <a:spcBef>
                <a:spcPts val="0"/>
              </a:spcBef>
              <a:spcAft>
                <a:spcPts val="0"/>
              </a:spcAft>
              <a:buSzPts val="1400"/>
              <a:buFont typeface="Lato"/>
              <a:buChar char="●"/>
            </a:pPr>
            <a:r>
              <a:rPr lang="en-US">
                <a:latin typeface="Lato"/>
                <a:ea typeface="Lato"/>
                <a:cs typeface="Lato"/>
                <a:sym typeface="Lato"/>
              </a:rPr>
              <a:t>No hats or head coverings</a:t>
            </a:r>
            <a:endParaRPr>
              <a:latin typeface="Lato"/>
              <a:ea typeface="Lato"/>
              <a:cs typeface="Lato"/>
              <a:sym typeface="Lato"/>
            </a:endParaRPr>
          </a:p>
          <a:p>
            <a:pPr marL="0" lvl="0" indent="0" algn="l" rtl="0">
              <a:spcBef>
                <a:spcPts val="0"/>
              </a:spcBef>
              <a:spcAft>
                <a:spcPts val="0"/>
              </a:spcAft>
              <a:buNone/>
            </a:pPr>
            <a:r>
              <a:rPr lang="en-US">
                <a:latin typeface="Lato"/>
                <a:ea typeface="Lato"/>
                <a:cs typeface="Lato"/>
                <a:sym typeface="Lato"/>
              </a:rPr>
              <a:t>(unless for religious or medical purposes)</a:t>
            </a:r>
            <a:endParaRPr>
              <a:latin typeface="Lato"/>
              <a:ea typeface="Lato"/>
              <a:cs typeface="Lato"/>
              <a:sym typeface="Lato"/>
            </a:endParaRPr>
          </a:p>
          <a:p>
            <a:pPr marL="0" lvl="0" indent="0" algn="l" rtl="0">
              <a:spcBef>
                <a:spcPts val="0"/>
              </a:spcBef>
              <a:spcAft>
                <a:spcPts val="0"/>
              </a:spcAft>
              <a:buNone/>
            </a:pPr>
            <a:endParaRPr>
              <a:latin typeface="Lato"/>
              <a:ea typeface="Lato"/>
              <a:cs typeface="Lato"/>
              <a:sym typeface="Lato"/>
            </a:endParaRPr>
          </a:p>
        </p:txBody>
      </p:sp>
      <p:pic>
        <p:nvPicPr>
          <p:cNvPr id="1960" name="Google Shape;1960;p99"/>
          <p:cNvPicPr preferRelativeResize="0"/>
          <p:nvPr/>
        </p:nvPicPr>
        <p:blipFill>
          <a:blip r:embed="rId6">
            <a:alphaModFix/>
          </a:blip>
          <a:stretch>
            <a:fillRect/>
          </a:stretch>
        </p:blipFill>
        <p:spPr>
          <a:xfrm>
            <a:off x="5438100" y="2856075"/>
            <a:ext cx="2476500" cy="2276475"/>
          </a:xfrm>
          <a:prstGeom prst="rect">
            <a:avLst/>
          </a:prstGeom>
          <a:noFill/>
          <a:ln>
            <a:noFill/>
          </a:ln>
        </p:spPr>
      </p:pic>
      <p:pic>
        <p:nvPicPr>
          <p:cNvPr id="1961" name="Google Shape;1961;p99"/>
          <p:cNvPicPr preferRelativeResize="0"/>
          <p:nvPr/>
        </p:nvPicPr>
        <p:blipFill>
          <a:blip r:embed="rId7">
            <a:alphaModFix/>
          </a:blip>
          <a:stretch>
            <a:fillRect/>
          </a:stretch>
        </p:blipFill>
        <p:spPr>
          <a:xfrm>
            <a:off x="2590800" y="2856070"/>
            <a:ext cx="2486025" cy="2266950"/>
          </a:xfrm>
          <a:prstGeom prst="rect">
            <a:avLst/>
          </a:prstGeom>
          <a:noFill/>
          <a:ln>
            <a:noFill/>
          </a:ln>
        </p:spPr>
      </p:pic>
      <p:sp>
        <p:nvSpPr>
          <p:cNvPr id="1962" name="Google Shape;1962;p99"/>
          <p:cNvSpPr txBox="1"/>
          <p:nvPr/>
        </p:nvSpPr>
        <p:spPr>
          <a:xfrm>
            <a:off x="2417975" y="5465475"/>
            <a:ext cx="5452200" cy="1149300"/>
          </a:xfrm>
          <a:prstGeom prst="rect">
            <a:avLst/>
          </a:prstGeom>
          <a:noFill/>
          <a:ln w="9525" cap="flat" cmpd="sng">
            <a:solidFill>
              <a:srgbClr val="999999"/>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b="1">
                <a:latin typeface="Lato"/>
                <a:ea typeface="Lato"/>
                <a:cs typeface="Lato"/>
                <a:sym typeface="Lato"/>
              </a:rPr>
              <a:t>Where can you take passport photos ? </a:t>
            </a:r>
            <a:endParaRPr b="1">
              <a:latin typeface="Lato"/>
              <a:ea typeface="Lato"/>
              <a:cs typeface="Lato"/>
              <a:sym typeface="Lato"/>
            </a:endParaRPr>
          </a:p>
          <a:p>
            <a:pPr marL="457200" lvl="0" indent="-317500" algn="l" rtl="0">
              <a:spcBef>
                <a:spcPts val="0"/>
              </a:spcBef>
              <a:spcAft>
                <a:spcPts val="0"/>
              </a:spcAft>
              <a:buSzPts val="1400"/>
              <a:buFont typeface="Lato"/>
              <a:buChar char="●"/>
            </a:pPr>
            <a:r>
              <a:rPr lang="en-US">
                <a:latin typeface="Lato"/>
                <a:ea typeface="Lato"/>
                <a:cs typeface="Lato"/>
                <a:sym typeface="Lato"/>
              </a:rPr>
              <a:t>Costco (most affordable option)</a:t>
            </a:r>
            <a:endParaRPr>
              <a:latin typeface="Lato"/>
              <a:ea typeface="Lato"/>
              <a:cs typeface="Lato"/>
              <a:sym typeface="Lato"/>
            </a:endParaRPr>
          </a:p>
          <a:p>
            <a:pPr marL="457200" lvl="0" indent="-317500" algn="l" rtl="0">
              <a:spcBef>
                <a:spcPts val="0"/>
              </a:spcBef>
              <a:spcAft>
                <a:spcPts val="0"/>
              </a:spcAft>
              <a:buSzPts val="1400"/>
              <a:buFont typeface="Lato"/>
              <a:buChar char="●"/>
            </a:pPr>
            <a:r>
              <a:rPr lang="en-US">
                <a:latin typeface="Lato"/>
                <a:ea typeface="Lato"/>
                <a:cs typeface="Lato"/>
                <a:sym typeface="Lato"/>
              </a:rPr>
              <a:t>U.S. Postal Service </a:t>
            </a:r>
            <a:endParaRPr>
              <a:latin typeface="Lato"/>
              <a:ea typeface="Lato"/>
              <a:cs typeface="Lato"/>
              <a:sym typeface="Lato"/>
            </a:endParaRPr>
          </a:p>
          <a:p>
            <a:pPr marL="457200" lvl="0" indent="-317500" algn="l" rtl="0">
              <a:spcBef>
                <a:spcPts val="0"/>
              </a:spcBef>
              <a:spcAft>
                <a:spcPts val="0"/>
              </a:spcAft>
              <a:buSzPts val="1400"/>
              <a:buFont typeface="Lato"/>
              <a:buChar char="●"/>
            </a:pPr>
            <a:r>
              <a:rPr lang="en-US">
                <a:latin typeface="Lato"/>
                <a:ea typeface="Lato"/>
                <a:cs typeface="Lato"/>
                <a:sym typeface="Lato"/>
              </a:rPr>
              <a:t>Local drugstores (i.e. Walgreens, CVS, Rite Aid) </a:t>
            </a:r>
            <a:endParaRPr>
              <a:latin typeface="Lato"/>
              <a:ea typeface="Lato"/>
              <a:cs typeface="Lato"/>
              <a:sym typeface="Lato"/>
            </a:endParaRPr>
          </a:p>
        </p:txBody>
      </p:sp>
      <p:sp>
        <p:nvSpPr>
          <p:cNvPr id="1963" name="Google Shape;1963;p99"/>
          <p:cNvSpPr/>
          <p:nvPr/>
        </p:nvSpPr>
        <p:spPr>
          <a:xfrm rot="-1658712">
            <a:off x="1859856" y="2536158"/>
            <a:ext cx="932338" cy="424706"/>
          </a:xfrm>
          <a:prstGeom prst="curvedDownArrow">
            <a:avLst>
              <a:gd name="adj1" fmla="val 25000"/>
              <a:gd name="adj2" fmla="val 50000"/>
              <a:gd name="adj3" fmla="val 25000"/>
            </a:avLst>
          </a:prstGeom>
          <a:solidFill>
            <a:srgbClr val="FFD966"/>
          </a:solidFill>
          <a:ln w="9525"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99"/>
          <p:cNvSpPr txBox="1"/>
          <p:nvPr/>
        </p:nvSpPr>
        <p:spPr>
          <a:xfrm>
            <a:off x="323100" y="3231500"/>
            <a:ext cx="2112900" cy="109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latin typeface="Lato"/>
                <a:ea typeface="Lato"/>
                <a:cs typeface="Lato"/>
                <a:sym typeface="Lato"/>
              </a:rPr>
              <a:t>(On the back of photos)</a:t>
            </a:r>
            <a:endParaRPr b="1">
              <a:latin typeface="Lato"/>
              <a:ea typeface="Lato"/>
              <a:cs typeface="Lato"/>
              <a:sym typeface="Lato"/>
            </a:endParaRPr>
          </a:p>
          <a:p>
            <a:pPr marL="0" lvl="0" indent="0" algn="l" rtl="0">
              <a:spcBef>
                <a:spcPts val="0"/>
              </a:spcBef>
              <a:spcAft>
                <a:spcPts val="0"/>
              </a:spcAft>
              <a:buNone/>
            </a:pPr>
            <a:endParaRPr>
              <a:latin typeface="Lato"/>
              <a:ea typeface="Lato"/>
              <a:cs typeface="Lato"/>
              <a:sym typeface="Lato"/>
            </a:endParaRPr>
          </a:p>
          <a:p>
            <a:pPr marL="0" lvl="0" indent="0" algn="l" rtl="0">
              <a:spcBef>
                <a:spcPts val="0"/>
              </a:spcBef>
              <a:spcAft>
                <a:spcPts val="0"/>
              </a:spcAft>
              <a:buNone/>
            </a:pPr>
            <a:r>
              <a:rPr lang="en-US">
                <a:latin typeface="Lato"/>
                <a:ea typeface="Lato"/>
                <a:cs typeface="Lato"/>
                <a:sym typeface="Lato"/>
              </a:rPr>
              <a:t>Gently write your name and I-94 number</a:t>
            </a:r>
            <a:endParaRPr>
              <a:latin typeface="Lato"/>
              <a:ea typeface="Lato"/>
              <a:cs typeface="Lato"/>
              <a:sym typeface="Lato"/>
            </a:endParaRPr>
          </a:p>
          <a:p>
            <a:pPr marL="0" lvl="0" indent="0" algn="l" rtl="0">
              <a:spcBef>
                <a:spcPts val="0"/>
              </a:spcBef>
              <a:spcAft>
                <a:spcPts val="0"/>
              </a:spcAft>
              <a:buNone/>
            </a:pPr>
            <a:endParaRPr>
              <a:latin typeface="Lato"/>
              <a:ea typeface="Lato"/>
              <a:cs typeface="Lato"/>
              <a:sym typeface="Lato"/>
            </a:endParaRPr>
          </a:p>
        </p:txBody>
      </p:sp>
      <p:sp>
        <p:nvSpPr>
          <p:cNvPr id="1965" name="Google Shape;1965;p99"/>
          <p:cNvSpPr txBox="1"/>
          <p:nvPr/>
        </p:nvSpPr>
        <p:spPr>
          <a:xfrm>
            <a:off x="8377925" y="2102225"/>
            <a:ext cx="3239100" cy="241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b="1">
                <a:latin typeface="Lato"/>
                <a:ea typeface="Lato"/>
                <a:cs typeface="Lato"/>
                <a:sym typeface="Lato"/>
              </a:rPr>
              <a:t>U.S. Department of State Criteria</a:t>
            </a:r>
            <a:endParaRPr b="1">
              <a:latin typeface="Lato"/>
              <a:ea typeface="Lato"/>
              <a:cs typeface="Lato"/>
              <a:sym typeface="Lato"/>
            </a:endParaRPr>
          </a:p>
        </p:txBody>
      </p:sp>
      <p:pic>
        <p:nvPicPr>
          <p:cNvPr id="1966" name="Google Shape;1966;p99"/>
          <p:cNvPicPr preferRelativeResize="0"/>
          <p:nvPr/>
        </p:nvPicPr>
        <p:blipFill>
          <a:blip r:embed="rId8">
            <a:alphaModFix/>
          </a:blip>
          <a:stretch>
            <a:fillRect/>
          </a:stretch>
        </p:blipFill>
        <p:spPr>
          <a:xfrm>
            <a:off x="9650600" y="788800"/>
            <a:ext cx="1210350" cy="1210350"/>
          </a:xfrm>
          <a:prstGeom prst="rect">
            <a:avLst/>
          </a:prstGeom>
          <a:noFill/>
          <a:ln>
            <a:noFill/>
          </a:ln>
        </p:spPr>
      </p:pic>
      <p:pic>
        <p:nvPicPr>
          <p:cNvPr id="1967" name="Google Shape;1967;p99" descr="bluebackground_5x7.png"/>
          <p:cNvPicPr preferRelativeResize="0">
            <a:picLocks noGrp="1"/>
          </p:cNvPicPr>
          <p:nvPr>
            <p:ph type="pic" idx="2"/>
          </p:nvPr>
        </p:nvPicPr>
        <p:blipFill rotWithShape="1">
          <a:blip r:embed="rId9">
            <a:alphaModFix/>
          </a:blip>
          <a:srcRect t="14285" b="14285"/>
          <a:stretch/>
        </p:blipFill>
        <p:spPr>
          <a:xfrm>
            <a:off x="-1095339" y="-830630"/>
            <a:ext cx="3503700" cy="3534300"/>
          </a:xfrm>
          <a:prstGeom prst="donut">
            <a:avLst>
              <a:gd name="adj" fmla="val 25000"/>
            </a:avLst>
          </a:prstGeom>
          <a:solidFill>
            <a:schemeClr val="lt2"/>
          </a:solidFill>
          <a:ln>
            <a:noFill/>
          </a:ln>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253941" y="809941"/>
            <a:ext cx="492259" cy="492259"/>
          </a:xfrm>
          <a:prstGeom prst="rect">
            <a:avLst/>
          </a:prstGeom>
        </p:spPr>
      </p:pic>
    </p:spTree>
    <p:extLst>
      <p:ext uri="{BB962C8B-B14F-4D97-AF65-F5344CB8AC3E}">
        <p14:creationId xmlns:p14="http://schemas.microsoft.com/office/powerpoint/2010/main" val="1606008110"/>
      </p:ext>
    </p:extLst>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03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972"/>
        <p:cNvGrpSpPr/>
        <p:nvPr/>
      </p:nvGrpSpPr>
      <p:grpSpPr>
        <a:xfrm>
          <a:off x="0" y="0"/>
          <a:ext cx="0" cy="0"/>
          <a:chOff x="0" y="0"/>
          <a:chExt cx="0" cy="0"/>
        </a:xfrm>
      </p:grpSpPr>
      <p:sp>
        <p:nvSpPr>
          <p:cNvPr id="1973" name="Google Shape;1973;p100"/>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33</a:t>
            </a:fld>
            <a:endParaRPr/>
          </a:p>
        </p:txBody>
      </p:sp>
      <p:sp>
        <p:nvSpPr>
          <p:cNvPr id="1974" name="Google Shape;1974;p100"/>
          <p:cNvSpPr txBox="1">
            <a:spLocks noGrp="1"/>
          </p:cNvSpPr>
          <p:nvPr>
            <p:ph type="title"/>
          </p:nvPr>
        </p:nvSpPr>
        <p:spPr>
          <a:xfrm>
            <a:off x="579500" y="695275"/>
            <a:ext cx="8992200" cy="785400"/>
          </a:xfrm>
          <a:prstGeom prst="rect">
            <a:avLst/>
          </a:prstGeom>
          <a:noFill/>
          <a:ln>
            <a:noFill/>
          </a:ln>
        </p:spPr>
        <p:txBody>
          <a:bodyPr spcFirstLastPara="1" wrap="square" lIns="0" tIns="0" rIns="0" bIns="91425" anchor="t" anchorCtr="0">
            <a:noAutofit/>
          </a:bodyPr>
          <a:lstStyle/>
          <a:p>
            <a:pPr marL="0" lvl="0" indent="0" algn="ctr" rtl="0">
              <a:lnSpc>
                <a:spcPct val="80000"/>
              </a:lnSpc>
              <a:spcBef>
                <a:spcPts val="0"/>
              </a:spcBef>
              <a:spcAft>
                <a:spcPts val="0"/>
              </a:spcAft>
              <a:buClr>
                <a:srgbClr val="080808"/>
              </a:buClr>
              <a:buSzPts val="4400"/>
              <a:buFont typeface="Montserrat"/>
              <a:buNone/>
            </a:pPr>
            <a:r>
              <a:rPr lang="en-US">
                <a:solidFill>
                  <a:srgbClr val="080808"/>
                </a:solidFill>
              </a:rPr>
              <a:t>Mailing your OPT Application</a:t>
            </a:r>
            <a:endParaRPr sz="2400" strike="sngStrike">
              <a:solidFill>
                <a:srgbClr val="080808"/>
              </a:solidFill>
            </a:endParaRPr>
          </a:p>
        </p:txBody>
      </p:sp>
      <p:sp>
        <p:nvSpPr>
          <p:cNvPr id="1975" name="Google Shape;1975;p100"/>
          <p:cNvSpPr txBox="1"/>
          <p:nvPr/>
        </p:nvSpPr>
        <p:spPr>
          <a:xfrm>
            <a:off x="579500" y="1765475"/>
            <a:ext cx="8659800" cy="3240300"/>
          </a:xfrm>
          <a:prstGeom prst="rect">
            <a:avLst/>
          </a:prstGeom>
          <a:noFill/>
          <a:ln>
            <a:noFill/>
          </a:ln>
        </p:spPr>
        <p:txBody>
          <a:bodyPr spcFirstLastPara="1" wrap="square" lIns="91425" tIns="91425" rIns="91425" bIns="91425" anchor="t" anchorCtr="0">
            <a:noAutofit/>
          </a:bodyPr>
          <a:lstStyle/>
          <a:p>
            <a:pPr marL="457200" marR="0" lvl="0" indent="-342900" algn="l" rtl="0">
              <a:lnSpc>
                <a:spcPct val="115000"/>
              </a:lnSpc>
              <a:spcBef>
                <a:spcPts val="0"/>
              </a:spcBef>
              <a:spcAft>
                <a:spcPts val="0"/>
              </a:spcAft>
              <a:buClr>
                <a:srgbClr val="000000"/>
              </a:buClr>
              <a:buSzPts val="1800"/>
              <a:buFont typeface="Lato"/>
              <a:buChar char="●"/>
            </a:pPr>
            <a:r>
              <a:rPr lang="en-US" sz="1800" b="1">
                <a:latin typeface="Lato"/>
                <a:ea typeface="Lato"/>
                <a:cs typeface="Lato"/>
                <a:sym typeface="Lato"/>
              </a:rPr>
              <a:t>Do not staple your documents </a:t>
            </a:r>
            <a:endParaRPr sz="1800" b="1">
              <a:latin typeface="Lato"/>
              <a:ea typeface="Lato"/>
              <a:cs typeface="Lato"/>
              <a:sym typeface="Lato"/>
            </a:endParaRPr>
          </a:p>
          <a:p>
            <a:pPr marL="457200" marR="0" lvl="0" indent="-342900" algn="l" rtl="0">
              <a:lnSpc>
                <a:spcPct val="115000"/>
              </a:lnSpc>
              <a:spcBef>
                <a:spcPts val="0"/>
              </a:spcBef>
              <a:spcAft>
                <a:spcPts val="0"/>
              </a:spcAft>
              <a:buClr>
                <a:srgbClr val="000000"/>
              </a:buClr>
              <a:buSzPts val="1800"/>
              <a:buFont typeface="Lato"/>
              <a:buChar char="●"/>
            </a:pPr>
            <a:r>
              <a:rPr lang="en-US" sz="1800" b="1">
                <a:latin typeface="Lato"/>
                <a:ea typeface="Lato"/>
                <a:cs typeface="Lato"/>
                <a:sym typeface="Lato"/>
              </a:rPr>
              <a:t>Recommended to receive tracking number </a:t>
            </a:r>
            <a:endParaRPr sz="1800" b="1">
              <a:latin typeface="Lato"/>
              <a:ea typeface="Lato"/>
              <a:cs typeface="Lato"/>
              <a:sym typeface="Lato"/>
            </a:endParaRPr>
          </a:p>
          <a:p>
            <a:pPr marL="457200" marR="0" lvl="0" indent="-342900" algn="l" rtl="0">
              <a:lnSpc>
                <a:spcPct val="115000"/>
              </a:lnSpc>
              <a:spcBef>
                <a:spcPts val="0"/>
              </a:spcBef>
              <a:spcAft>
                <a:spcPts val="0"/>
              </a:spcAft>
              <a:buSzPts val="1800"/>
              <a:buFont typeface="Lato"/>
              <a:buChar char="●"/>
            </a:pPr>
            <a:r>
              <a:rPr lang="en-US" sz="1800" b="1">
                <a:latin typeface="Lato"/>
                <a:ea typeface="Lato"/>
                <a:cs typeface="Lato"/>
                <a:sym typeface="Lato"/>
              </a:rPr>
              <a:t>Go to USCIS website for most updated </a:t>
            </a:r>
            <a:r>
              <a:rPr lang="en-US" sz="1800" b="1" u="sng">
                <a:solidFill>
                  <a:schemeClr val="hlink"/>
                </a:solidFill>
                <a:latin typeface="Lato"/>
                <a:ea typeface="Lato"/>
                <a:cs typeface="Lato"/>
                <a:sym typeface="Lato"/>
                <a:hlinkClick r:id="rId5"/>
              </a:rPr>
              <a:t>Direct Filing Address</a:t>
            </a:r>
            <a:r>
              <a:rPr lang="en-US" sz="1800" b="1">
                <a:latin typeface="Lato"/>
                <a:ea typeface="Lato"/>
                <a:cs typeface="Lato"/>
                <a:sym typeface="Lato"/>
              </a:rPr>
              <a:t> </a:t>
            </a:r>
            <a:endParaRPr sz="1800" b="1">
              <a:latin typeface="Lato"/>
              <a:ea typeface="Lato"/>
              <a:cs typeface="Lato"/>
              <a:sym typeface="Lato"/>
            </a:endParaRPr>
          </a:p>
          <a:p>
            <a:pPr marL="0" marR="0" lvl="0" indent="0" algn="l" rtl="0">
              <a:lnSpc>
                <a:spcPct val="115000"/>
              </a:lnSpc>
              <a:spcBef>
                <a:spcPts val="0"/>
              </a:spcBef>
              <a:spcAft>
                <a:spcPts val="0"/>
              </a:spcAft>
              <a:buNone/>
            </a:pPr>
            <a:endParaRPr sz="1800" b="1">
              <a:latin typeface="Lato"/>
              <a:ea typeface="Lato"/>
              <a:cs typeface="Lato"/>
              <a:sym typeface="Lato"/>
            </a:endParaRPr>
          </a:p>
        </p:txBody>
      </p:sp>
      <p:sp>
        <p:nvSpPr>
          <p:cNvPr id="1976" name="Google Shape;1976;p100"/>
          <p:cNvSpPr txBox="1"/>
          <p:nvPr/>
        </p:nvSpPr>
        <p:spPr>
          <a:xfrm>
            <a:off x="3332225" y="3170025"/>
            <a:ext cx="4720800" cy="33141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b="1" u="sng">
                <a:latin typeface="Lato"/>
                <a:ea typeface="Lato"/>
                <a:cs typeface="Lato"/>
                <a:sym typeface="Lato"/>
              </a:rPr>
              <a:t>USCIS Phoenix Lockbox </a:t>
            </a:r>
            <a:r>
              <a:rPr lang="en-US" b="1">
                <a:latin typeface="Lato"/>
                <a:ea typeface="Lato"/>
                <a:cs typeface="Lato"/>
                <a:sym typeface="Lato"/>
              </a:rPr>
              <a:t> (If mailing from CA)</a:t>
            </a:r>
            <a:endParaRPr b="1">
              <a:latin typeface="Lato"/>
              <a:ea typeface="Lato"/>
              <a:cs typeface="Lato"/>
              <a:sym typeface="Lato"/>
            </a:endParaRPr>
          </a:p>
          <a:p>
            <a:pPr marL="0" lvl="0" indent="0" algn="l" rtl="0">
              <a:spcBef>
                <a:spcPts val="0"/>
              </a:spcBef>
              <a:spcAft>
                <a:spcPts val="0"/>
              </a:spcAft>
              <a:buNone/>
            </a:pPr>
            <a:endParaRPr>
              <a:latin typeface="Lato"/>
              <a:ea typeface="Lato"/>
              <a:cs typeface="Lato"/>
              <a:sym typeface="Lato"/>
            </a:endParaRPr>
          </a:p>
          <a:p>
            <a:pPr marL="0" lvl="0" indent="0" algn="l" rtl="0">
              <a:spcBef>
                <a:spcPts val="0"/>
              </a:spcBef>
              <a:spcAft>
                <a:spcPts val="0"/>
              </a:spcAft>
              <a:buNone/>
            </a:pPr>
            <a:r>
              <a:rPr lang="en-US" b="1">
                <a:latin typeface="Lato"/>
                <a:ea typeface="Lato"/>
                <a:cs typeface="Lato"/>
                <a:sym typeface="Lato"/>
              </a:rPr>
              <a:t>For U.S. Postal Service (USPS):</a:t>
            </a:r>
            <a:endParaRPr b="1">
              <a:latin typeface="Lato"/>
              <a:ea typeface="Lato"/>
              <a:cs typeface="Lato"/>
              <a:sym typeface="Lato"/>
            </a:endParaRPr>
          </a:p>
          <a:p>
            <a:pPr marL="0" lvl="0" indent="0" algn="l" rtl="0">
              <a:spcBef>
                <a:spcPts val="0"/>
              </a:spcBef>
              <a:spcAft>
                <a:spcPts val="0"/>
              </a:spcAft>
              <a:buNone/>
            </a:pPr>
            <a:endParaRPr>
              <a:latin typeface="Lato"/>
              <a:ea typeface="Lato"/>
              <a:cs typeface="Lato"/>
              <a:sym typeface="Lato"/>
            </a:endParaRPr>
          </a:p>
          <a:p>
            <a:pPr marL="0" lvl="0" indent="0" algn="l" rtl="0">
              <a:spcBef>
                <a:spcPts val="0"/>
              </a:spcBef>
              <a:spcAft>
                <a:spcPts val="0"/>
              </a:spcAft>
              <a:buNone/>
            </a:pPr>
            <a:r>
              <a:rPr lang="en-US">
                <a:latin typeface="Lato"/>
                <a:ea typeface="Lato"/>
                <a:cs typeface="Lato"/>
                <a:sym typeface="Lato"/>
              </a:rPr>
              <a:t>USCIS</a:t>
            </a:r>
            <a:endParaRPr>
              <a:latin typeface="Lato"/>
              <a:ea typeface="Lato"/>
              <a:cs typeface="Lato"/>
              <a:sym typeface="Lato"/>
            </a:endParaRPr>
          </a:p>
          <a:p>
            <a:pPr marL="0" lvl="0" indent="0" algn="l" rtl="0">
              <a:spcBef>
                <a:spcPts val="0"/>
              </a:spcBef>
              <a:spcAft>
                <a:spcPts val="0"/>
              </a:spcAft>
              <a:buNone/>
            </a:pPr>
            <a:r>
              <a:rPr lang="en-US">
                <a:latin typeface="Lato"/>
                <a:ea typeface="Lato"/>
                <a:cs typeface="Lato"/>
                <a:sym typeface="Lato"/>
              </a:rPr>
              <a:t>P.O. Box 21281</a:t>
            </a:r>
            <a:endParaRPr>
              <a:latin typeface="Lato"/>
              <a:ea typeface="Lato"/>
              <a:cs typeface="Lato"/>
              <a:sym typeface="Lato"/>
            </a:endParaRPr>
          </a:p>
          <a:p>
            <a:pPr marL="0" lvl="0" indent="0" algn="l" rtl="0">
              <a:spcBef>
                <a:spcPts val="0"/>
              </a:spcBef>
              <a:spcAft>
                <a:spcPts val="0"/>
              </a:spcAft>
              <a:buNone/>
            </a:pPr>
            <a:r>
              <a:rPr lang="en-US">
                <a:latin typeface="Lato"/>
                <a:ea typeface="Lato"/>
                <a:cs typeface="Lato"/>
                <a:sym typeface="Lato"/>
              </a:rPr>
              <a:t>Phoenix, AZ 85036</a:t>
            </a:r>
            <a:endParaRPr>
              <a:latin typeface="Lato"/>
              <a:ea typeface="Lato"/>
              <a:cs typeface="Lato"/>
              <a:sym typeface="Lato"/>
            </a:endParaRPr>
          </a:p>
          <a:p>
            <a:pPr marL="0" lvl="0" indent="0" algn="l" rtl="0">
              <a:spcBef>
                <a:spcPts val="0"/>
              </a:spcBef>
              <a:spcAft>
                <a:spcPts val="0"/>
              </a:spcAft>
              <a:buNone/>
            </a:pPr>
            <a:endParaRPr>
              <a:latin typeface="Lato"/>
              <a:ea typeface="Lato"/>
              <a:cs typeface="Lato"/>
              <a:sym typeface="Lato"/>
            </a:endParaRPr>
          </a:p>
          <a:p>
            <a:pPr marL="0" lvl="0" indent="0" algn="l" rtl="0">
              <a:spcBef>
                <a:spcPts val="0"/>
              </a:spcBef>
              <a:spcAft>
                <a:spcPts val="0"/>
              </a:spcAft>
              <a:buNone/>
            </a:pPr>
            <a:r>
              <a:rPr lang="en-US" b="1">
                <a:latin typeface="Lato"/>
                <a:ea typeface="Lato"/>
                <a:cs typeface="Lato"/>
                <a:sym typeface="Lato"/>
              </a:rPr>
              <a:t>For FedEx, UPS, and DHL deliveries:</a:t>
            </a:r>
            <a:endParaRPr b="1">
              <a:latin typeface="Lato"/>
              <a:ea typeface="Lato"/>
              <a:cs typeface="Lato"/>
              <a:sym typeface="Lato"/>
            </a:endParaRPr>
          </a:p>
          <a:p>
            <a:pPr marL="0" lvl="0" indent="0" algn="l" rtl="0">
              <a:spcBef>
                <a:spcPts val="0"/>
              </a:spcBef>
              <a:spcAft>
                <a:spcPts val="0"/>
              </a:spcAft>
              <a:buNone/>
            </a:pPr>
            <a:endParaRPr>
              <a:latin typeface="Lato"/>
              <a:ea typeface="Lato"/>
              <a:cs typeface="Lato"/>
              <a:sym typeface="Lato"/>
            </a:endParaRPr>
          </a:p>
          <a:p>
            <a:pPr marL="0" lvl="0" indent="0" algn="l" rtl="0">
              <a:spcBef>
                <a:spcPts val="0"/>
              </a:spcBef>
              <a:spcAft>
                <a:spcPts val="0"/>
              </a:spcAft>
              <a:buNone/>
            </a:pPr>
            <a:r>
              <a:rPr lang="en-US">
                <a:latin typeface="Lato"/>
                <a:ea typeface="Lato"/>
                <a:cs typeface="Lato"/>
                <a:sym typeface="Lato"/>
              </a:rPr>
              <a:t>USCIS</a:t>
            </a:r>
            <a:endParaRPr>
              <a:latin typeface="Lato"/>
              <a:ea typeface="Lato"/>
              <a:cs typeface="Lato"/>
              <a:sym typeface="Lato"/>
            </a:endParaRPr>
          </a:p>
          <a:p>
            <a:pPr marL="0" lvl="0" indent="0" algn="l" rtl="0">
              <a:spcBef>
                <a:spcPts val="0"/>
              </a:spcBef>
              <a:spcAft>
                <a:spcPts val="0"/>
              </a:spcAft>
              <a:buNone/>
            </a:pPr>
            <a:r>
              <a:rPr lang="en-US">
                <a:latin typeface="Lato"/>
                <a:ea typeface="Lato"/>
                <a:cs typeface="Lato"/>
                <a:sym typeface="Lato"/>
              </a:rPr>
              <a:t>Attn: NFB AOS</a:t>
            </a:r>
            <a:endParaRPr>
              <a:latin typeface="Lato"/>
              <a:ea typeface="Lato"/>
              <a:cs typeface="Lato"/>
              <a:sym typeface="Lato"/>
            </a:endParaRPr>
          </a:p>
          <a:p>
            <a:pPr marL="0" lvl="0" indent="0" algn="l" rtl="0">
              <a:spcBef>
                <a:spcPts val="0"/>
              </a:spcBef>
              <a:spcAft>
                <a:spcPts val="0"/>
              </a:spcAft>
              <a:buNone/>
            </a:pPr>
            <a:r>
              <a:rPr lang="en-US">
                <a:latin typeface="Lato"/>
                <a:ea typeface="Lato"/>
                <a:cs typeface="Lato"/>
                <a:sym typeface="Lato"/>
              </a:rPr>
              <a:t>1820 E. Skyharbor Circle S</a:t>
            </a:r>
            <a:endParaRPr>
              <a:latin typeface="Lato"/>
              <a:ea typeface="Lato"/>
              <a:cs typeface="Lato"/>
              <a:sym typeface="Lato"/>
            </a:endParaRPr>
          </a:p>
          <a:p>
            <a:pPr marL="0" lvl="0" indent="0" algn="l" rtl="0">
              <a:spcBef>
                <a:spcPts val="0"/>
              </a:spcBef>
              <a:spcAft>
                <a:spcPts val="0"/>
              </a:spcAft>
              <a:buNone/>
            </a:pPr>
            <a:r>
              <a:rPr lang="en-US">
                <a:latin typeface="Lato"/>
                <a:ea typeface="Lato"/>
                <a:cs typeface="Lato"/>
                <a:sym typeface="Lato"/>
              </a:rPr>
              <a:t>Suite 100</a:t>
            </a:r>
            <a:endParaRPr>
              <a:latin typeface="Lato"/>
              <a:ea typeface="Lato"/>
              <a:cs typeface="Lato"/>
              <a:sym typeface="Lato"/>
            </a:endParaRPr>
          </a:p>
          <a:p>
            <a:pPr marL="0" lvl="0" indent="0" algn="l" rtl="0">
              <a:spcBef>
                <a:spcPts val="0"/>
              </a:spcBef>
              <a:spcAft>
                <a:spcPts val="0"/>
              </a:spcAft>
              <a:buNone/>
            </a:pPr>
            <a:r>
              <a:rPr lang="en-US">
                <a:latin typeface="Lato"/>
                <a:ea typeface="Lato"/>
                <a:cs typeface="Lato"/>
                <a:sym typeface="Lato"/>
              </a:rPr>
              <a:t>Phoenix, AZ 85034</a:t>
            </a:r>
            <a:endParaRPr>
              <a:latin typeface="Lato"/>
              <a:ea typeface="Lato"/>
              <a:cs typeface="Lato"/>
              <a:sym typeface="Lato"/>
            </a:endParaRPr>
          </a:p>
          <a:p>
            <a:pPr marL="0" lvl="0" indent="0" algn="l" rtl="0">
              <a:spcBef>
                <a:spcPts val="0"/>
              </a:spcBef>
              <a:spcAft>
                <a:spcPts val="0"/>
              </a:spcAft>
              <a:buNone/>
            </a:pPr>
            <a:endParaRPr>
              <a:latin typeface="Lato"/>
              <a:ea typeface="Lato"/>
              <a:cs typeface="Lato"/>
              <a:sym typeface="Lato"/>
            </a:endParaRPr>
          </a:p>
        </p:txBody>
      </p:sp>
      <p:pic>
        <p:nvPicPr>
          <p:cNvPr id="2" name="33">
            <a:hlinkClick r:id="" action="ppaction://media"/>
            <a:extLst>
              <a:ext uri="{FF2B5EF4-FFF2-40B4-BE49-F238E27FC236}">
                <a16:creationId xmlns:a16="http://schemas.microsoft.com/office/drawing/2014/main" id="{D7D30E7D-4588-43A1-9525-2D41CB24738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05548" y="734608"/>
            <a:ext cx="609600" cy="609600"/>
          </a:xfrm>
          <a:prstGeom prst="rect">
            <a:avLst/>
          </a:prstGeom>
        </p:spPr>
      </p:pic>
    </p:spTree>
    <p:extLst>
      <p:ext uri="{BB962C8B-B14F-4D97-AF65-F5344CB8AC3E}">
        <p14:creationId xmlns:p14="http://schemas.microsoft.com/office/powerpoint/2010/main" val="141804472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70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981"/>
        <p:cNvGrpSpPr/>
        <p:nvPr/>
      </p:nvGrpSpPr>
      <p:grpSpPr>
        <a:xfrm>
          <a:off x="0" y="0"/>
          <a:ext cx="0" cy="0"/>
          <a:chOff x="0" y="0"/>
          <a:chExt cx="0" cy="0"/>
        </a:xfrm>
      </p:grpSpPr>
      <p:sp>
        <p:nvSpPr>
          <p:cNvPr id="1982" name="Google Shape;1982;p101"/>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b="1"/>
              <a:t>34</a:t>
            </a:fld>
            <a:endParaRPr b="1"/>
          </a:p>
        </p:txBody>
      </p:sp>
      <p:sp>
        <p:nvSpPr>
          <p:cNvPr id="1983" name="Google Shape;1983;p101"/>
          <p:cNvSpPr txBox="1">
            <a:spLocks noGrp="1"/>
          </p:cNvSpPr>
          <p:nvPr>
            <p:ph type="title"/>
          </p:nvPr>
        </p:nvSpPr>
        <p:spPr>
          <a:xfrm>
            <a:off x="1594006" y="96575"/>
            <a:ext cx="8288700" cy="709800"/>
          </a:xfrm>
          <a:prstGeom prst="rect">
            <a:avLst/>
          </a:prstGeom>
          <a:noFill/>
          <a:ln>
            <a:noFill/>
          </a:ln>
        </p:spPr>
        <p:txBody>
          <a:bodyPr spcFirstLastPara="1" wrap="square" lIns="0" tIns="0" rIns="0" bIns="91425" anchor="t" anchorCtr="0">
            <a:noAutofit/>
          </a:bodyPr>
          <a:lstStyle/>
          <a:p>
            <a:pPr marL="0" lvl="0" indent="0" algn="ctr" rtl="0">
              <a:lnSpc>
                <a:spcPct val="80000"/>
              </a:lnSpc>
              <a:spcBef>
                <a:spcPts val="0"/>
              </a:spcBef>
              <a:spcAft>
                <a:spcPts val="0"/>
              </a:spcAft>
              <a:buClr>
                <a:schemeClr val="dk1"/>
              </a:buClr>
              <a:buSzPts val="4400"/>
              <a:buFont typeface="Montserrat"/>
              <a:buNone/>
            </a:pPr>
            <a:r>
              <a:rPr lang="en-US" b="1"/>
              <a:t>Application Procedure</a:t>
            </a:r>
            <a:endParaRPr/>
          </a:p>
        </p:txBody>
      </p:sp>
      <p:grpSp>
        <p:nvGrpSpPr>
          <p:cNvPr id="1984" name="Google Shape;1984;p101"/>
          <p:cNvGrpSpPr/>
          <p:nvPr/>
        </p:nvGrpSpPr>
        <p:grpSpPr>
          <a:xfrm>
            <a:off x="3058651" y="788150"/>
            <a:ext cx="6173280" cy="5550900"/>
            <a:chOff x="-1791" y="-6386"/>
            <a:chExt cx="6173280" cy="5550900"/>
          </a:xfrm>
        </p:grpSpPr>
        <p:sp>
          <p:nvSpPr>
            <p:cNvPr id="1985" name="Google Shape;1985;p101"/>
            <p:cNvSpPr/>
            <p:nvPr/>
          </p:nvSpPr>
          <p:spPr>
            <a:xfrm>
              <a:off x="206245" y="-6386"/>
              <a:ext cx="5550900" cy="5550900"/>
            </a:xfrm>
            <a:custGeom>
              <a:avLst/>
              <a:gdLst/>
              <a:ahLst/>
              <a:cxnLst/>
              <a:rect l="l" t="t" r="r" b="b"/>
              <a:pathLst>
                <a:path w="120000" h="120000" extrusionOk="0">
                  <a:moveTo>
                    <a:pt x="74737" y="5360"/>
                  </a:moveTo>
                  <a:lnTo>
                    <a:pt x="74737" y="5360"/>
                  </a:lnTo>
                  <a:cubicBezTo>
                    <a:pt x="100620" y="12341"/>
                    <a:pt x="118054" y="36525"/>
                    <a:pt x="116496" y="63287"/>
                  </a:cubicBezTo>
                  <a:cubicBezTo>
                    <a:pt x="114939" y="90050"/>
                    <a:pt x="94819" y="112048"/>
                    <a:pt x="68301" y="115980"/>
                  </a:cubicBezTo>
                  <a:cubicBezTo>
                    <a:pt x="41783" y="119912"/>
                    <a:pt x="16144" y="104699"/>
                    <a:pt x="6888" y="79540"/>
                  </a:cubicBezTo>
                  <a:cubicBezTo>
                    <a:pt x="-2368" y="54381"/>
                    <a:pt x="7298" y="26179"/>
                    <a:pt x="30042" y="11988"/>
                  </a:cubicBezTo>
                  <a:lnTo>
                    <a:pt x="28498" y="8964"/>
                  </a:lnTo>
                  <a:lnTo>
                    <a:pt x="35707" y="12415"/>
                  </a:lnTo>
                  <a:lnTo>
                    <a:pt x="34475" y="20671"/>
                  </a:lnTo>
                  <a:lnTo>
                    <a:pt x="32931" y="17648"/>
                  </a:lnTo>
                  <a:lnTo>
                    <a:pt x="32931" y="17648"/>
                  </a:lnTo>
                  <a:cubicBezTo>
                    <a:pt x="12912" y="30443"/>
                    <a:pt x="4586" y="55508"/>
                    <a:pt x="12971" y="77738"/>
                  </a:cubicBezTo>
                  <a:cubicBezTo>
                    <a:pt x="21355" y="99968"/>
                    <a:pt x="44159" y="113291"/>
                    <a:pt x="67642" y="109679"/>
                  </a:cubicBezTo>
                  <a:cubicBezTo>
                    <a:pt x="91124" y="106067"/>
                    <a:pt x="108870" y="86506"/>
                    <a:pt x="110186" y="62784"/>
                  </a:cubicBezTo>
                  <a:cubicBezTo>
                    <a:pt x="111502" y="39061"/>
                    <a:pt x="96028" y="17658"/>
                    <a:pt x="73089" y="11471"/>
                  </a:cubicBezTo>
                  <a:close/>
                </a:path>
              </a:pathLst>
            </a:custGeom>
            <a:solidFill>
              <a:srgbClr val="CFCFC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6" name="Google Shape;1986;p101"/>
            <p:cNvSpPr/>
            <p:nvPr/>
          </p:nvSpPr>
          <p:spPr>
            <a:xfrm>
              <a:off x="1948381" y="1149"/>
              <a:ext cx="2066700" cy="1033200"/>
            </a:xfrm>
            <a:prstGeom prst="roundRect">
              <a:avLst>
                <a:gd name="adj" fmla="val 16667"/>
              </a:avLst>
            </a:prstGeom>
            <a:solidFill>
              <a:schemeClr val="lt1"/>
            </a:solidFill>
            <a:ln w="12700" cap="flat" cmpd="sng">
              <a:solidFill>
                <a:srgbClr val="3CADFD"/>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7" name="Google Shape;1987;p101"/>
            <p:cNvSpPr txBox="1"/>
            <p:nvPr/>
          </p:nvSpPr>
          <p:spPr>
            <a:xfrm>
              <a:off x="1998822" y="51590"/>
              <a:ext cx="1965600" cy="932400"/>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n-US" sz="1400" b="1" i="0" u="none" strike="noStrike" cap="none">
                  <a:solidFill>
                    <a:srgbClr val="080808"/>
                  </a:solidFill>
                  <a:latin typeface="Lato"/>
                  <a:ea typeface="Lato"/>
                  <a:cs typeface="Lato"/>
                  <a:sym typeface="Lato"/>
                </a:rPr>
                <a:t>USCIS reviews your application, cashes your check and assigns a case number.</a:t>
              </a:r>
              <a:endParaRPr sz="1400" b="0" i="0" u="none" strike="noStrike" cap="none">
                <a:solidFill>
                  <a:srgbClr val="000000"/>
                </a:solidFill>
                <a:latin typeface="Arial"/>
                <a:ea typeface="Arial"/>
                <a:cs typeface="Arial"/>
                <a:sym typeface="Arial"/>
              </a:endParaRPr>
            </a:p>
          </p:txBody>
        </p:sp>
        <p:sp>
          <p:nvSpPr>
            <p:cNvPr id="1988" name="Google Shape;1988;p101"/>
            <p:cNvSpPr/>
            <p:nvPr/>
          </p:nvSpPr>
          <p:spPr>
            <a:xfrm>
              <a:off x="3692289" y="1127082"/>
              <a:ext cx="2479200" cy="1033200"/>
            </a:xfrm>
            <a:prstGeom prst="roundRect">
              <a:avLst>
                <a:gd name="adj" fmla="val 16667"/>
              </a:avLst>
            </a:prstGeom>
            <a:solidFill>
              <a:schemeClr val="lt1"/>
            </a:solidFill>
            <a:ln w="12700" cap="flat" cmpd="sng">
              <a:solidFill>
                <a:srgbClr val="3CADFD"/>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9" name="Google Shape;1989;p101"/>
            <p:cNvSpPr txBox="1"/>
            <p:nvPr/>
          </p:nvSpPr>
          <p:spPr>
            <a:xfrm>
              <a:off x="3742730" y="1177523"/>
              <a:ext cx="2378100" cy="932400"/>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n-US" sz="1400" b="1" i="0" u="none" strike="noStrike" cap="none">
                  <a:solidFill>
                    <a:srgbClr val="080808"/>
                  </a:solidFill>
                  <a:latin typeface="Lato"/>
                  <a:ea typeface="Lato"/>
                  <a:cs typeface="Lato"/>
                  <a:sym typeface="Lato"/>
                </a:rPr>
                <a:t>USCIS Sends students an I-797 Receipt Notice</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490"/>
                </a:spcBef>
                <a:spcAft>
                  <a:spcPts val="0"/>
                </a:spcAft>
                <a:buClr>
                  <a:srgbClr val="000000"/>
                </a:buClr>
                <a:buSzPts val="1400"/>
                <a:buFont typeface="Arial"/>
                <a:buNone/>
              </a:pPr>
              <a:r>
                <a:rPr lang="en-US" sz="1400" b="1" i="0" u="none" strike="noStrike" cap="none">
                  <a:solidFill>
                    <a:srgbClr val="080808"/>
                  </a:solidFill>
                  <a:latin typeface="Lato"/>
                  <a:ea typeface="Lato"/>
                  <a:cs typeface="Lato"/>
                  <a:sym typeface="Lato"/>
                </a:rPr>
                <a:t>(14-30 days)  </a:t>
              </a:r>
              <a:endParaRPr sz="1050" b="1" i="0" u="none" strike="noStrike" cap="none">
                <a:solidFill>
                  <a:srgbClr val="080808"/>
                </a:solidFill>
                <a:latin typeface="Lato"/>
                <a:ea typeface="Lato"/>
                <a:cs typeface="Lato"/>
                <a:sym typeface="Lato"/>
              </a:endParaRPr>
            </a:p>
          </p:txBody>
        </p:sp>
        <p:sp>
          <p:nvSpPr>
            <p:cNvPr id="1990" name="Google Shape;1990;p101"/>
            <p:cNvSpPr/>
            <p:nvPr/>
          </p:nvSpPr>
          <p:spPr>
            <a:xfrm>
              <a:off x="3811476" y="2316649"/>
              <a:ext cx="2358000" cy="1033200"/>
            </a:xfrm>
            <a:prstGeom prst="roundRect">
              <a:avLst>
                <a:gd name="adj" fmla="val 16667"/>
              </a:avLst>
            </a:prstGeom>
            <a:solidFill>
              <a:schemeClr val="lt1"/>
            </a:solidFill>
            <a:ln w="12700" cap="flat" cmpd="sng">
              <a:solidFill>
                <a:srgbClr val="3CADFD"/>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1" name="Google Shape;1991;p101"/>
            <p:cNvSpPr txBox="1"/>
            <p:nvPr/>
          </p:nvSpPr>
          <p:spPr>
            <a:xfrm>
              <a:off x="3861917" y="2367090"/>
              <a:ext cx="2257200" cy="932400"/>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n-US" sz="1400" b="1" i="0" u="none" strike="noStrike" cap="none">
                  <a:solidFill>
                    <a:srgbClr val="080808"/>
                  </a:solidFill>
                  <a:latin typeface="Lato"/>
                  <a:ea typeface="Lato"/>
                  <a:cs typeface="Lato"/>
                  <a:sym typeface="Lato"/>
                </a:rPr>
                <a:t>USCIS Sends students an EAD and Approval Notice</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490"/>
                </a:spcBef>
                <a:spcAft>
                  <a:spcPts val="0"/>
                </a:spcAft>
                <a:buClr>
                  <a:srgbClr val="000000"/>
                </a:buClr>
                <a:buSzPts val="1200"/>
                <a:buFont typeface="Arial"/>
                <a:buNone/>
              </a:pPr>
              <a:r>
                <a:rPr lang="en-US" sz="1200" b="1" i="0" u="none" strike="noStrike" cap="none">
                  <a:solidFill>
                    <a:srgbClr val="FF0000"/>
                  </a:solidFill>
                  <a:latin typeface="Lato"/>
                  <a:ea typeface="Lato"/>
                  <a:cs typeface="Lato"/>
                  <a:sym typeface="Lato"/>
                </a:rPr>
                <a:t>(90-1</a:t>
              </a:r>
              <a:r>
                <a:rPr lang="en-US" sz="1200" b="1">
                  <a:solidFill>
                    <a:srgbClr val="FF0000"/>
                  </a:solidFill>
                  <a:latin typeface="Lato"/>
                  <a:ea typeface="Lato"/>
                  <a:cs typeface="Lato"/>
                  <a:sym typeface="Lato"/>
                </a:rPr>
                <a:t>5</a:t>
              </a:r>
              <a:r>
                <a:rPr lang="en-US" sz="1200" b="1" i="0" u="none" strike="noStrike" cap="none">
                  <a:solidFill>
                    <a:srgbClr val="FF0000"/>
                  </a:solidFill>
                  <a:latin typeface="Lato"/>
                  <a:ea typeface="Lato"/>
                  <a:cs typeface="Lato"/>
                  <a:sym typeface="Lato"/>
                </a:rPr>
                <a:t>0 days)  </a:t>
              </a:r>
              <a:endParaRPr sz="1400" b="0" i="0" u="none" strike="noStrike" cap="none">
                <a:solidFill>
                  <a:srgbClr val="FF0000"/>
                </a:solidFill>
                <a:latin typeface="Arial"/>
                <a:ea typeface="Arial"/>
                <a:cs typeface="Arial"/>
                <a:sym typeface="Arial"/>
              </a:endParaRPr>
            </a:p>
          </p:txBody>
        </p:sp>
        <p:sp>
          <p:nvSpPr>
            <p:cNvPr id="1992" name="Google Shape;1992;p101"/>
            <p:cNvSpPr/>
            <p:nvPr/>
          </p:nvSpPr>
          <p:spPr>
            <a:xfrm>
              <a:off x="482096" y="4078465"/>
              <a:ext cx="2066700" cy="1033200"/>
            </a:xfrm>
            <a:prstGeom prst="roundRect">
              <a:avLst>
                <a:gd name="adj" fmla="val 16667"/>
              </a:avLst>
            </a:prstGeom>
            <a:solidFill>
              <a:schemeClr val="lt1"/>
            </a:solidFill>
            <a:ln w="12700" cap="flat" cmpd="sng">
              <a:solidFill>
                <a:srgbClr val="3CADFD"/>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3" name="Google Shape;1993;p101"/>
            <p:cNvSpPr txBox="1"/>
            <p:nvPr/>
          </p:nvSpPr>
          <p:spPr>
            <a:xfrm>
              <a:off x="532537" y="4128906"/>
              <a:ext cx="1965600" cy="932400"/>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490"/>
                </a:spcBef>
                <a:spcAft>
                  <a:spcPts val="0"/>
                </a:spcAft>
                <a:buClr>
                  <a:srgbClr val="000000"/>
                </a:buClr>
                <a:buSzPts val="900"/>
                <a:buFont typeface="Arial"/>
                <a:buNone/>
              </a:pPr>
              <a:r>
                <a:rPr lang="en-US" b="1">
                  <a:latin typeface="Lato"/>
                  <a:ea typeface="Lato"/>
                  <a:cs typeface="Lato"/>
                  <a:sym typeface="Lato"/>
                </a:rPr>
                <a:t>SEVP sends OPT Portal link to student’s UCR email</a:t>
              </a:r>
              <a:endParaRPr b="1">
                <a:latin typeface="Lato"/>
                <a:ea typeface="Lato"/>
                <a:cs typeface="Lato"/>
                <a:sym typeface="Lato"/>
              </a:endParaRPr>
            </a:p>
            <a:p>
              <a:pPr marL="0" marR="0" lvl="0" indent="0" algn="ctr" rtl="0">
                <a:lnSpc>
                  <a:spcPct val="90000"/>
                </a:lnSpc>
                <a:spcBef>
                  <a:spcPts val="490"/>
                </a:spcBef>
                <a:spcAft>
                  <a:spcPts val="0"/>
                </a:spcAft>
                <a:buClr>
                  <a:srgbClr val="000000"/>
                </a:buClr>
                <a:buSzPts val="900"/>
                <a:buFont typeface="Arial"/>
                <a:buNone/>
              </a:pPr>
              <a:r>
                <a:rPr lang="en-US" sz="1200" b="1">
                  <a:latin typeface="Lato"/>
                  <a:ea typeface="Lato"/>
                  <a:cs typeface="Lato"/>
                  <a:sym typeface="Lato"/>
                </a:rPr>
                <a:t>(around EAD start date)</a:t>
              </a:r>
              <a:endParaRPr sz="1200" b="1">
                <a:latin typeface="Lato"/>
                <a:ea typeface="Lato"/>
                <a:cs typeface="Lato"/>
                <a:sym typeface="Lato"/>
              </a:endParaRPr>
            </a:p>
          </p:txBody>
        </p:sp>
        <p:sp>
          <p:nvSpPr>
            <p:cNvPr id="1994" name="Google Shape;1994;p101"/>
            <p:cNvSpPr/>
            <p:nvPr/>
          </p:nvSpPr>
          <p:spPr>
            <a:xfrm>
              <a:off x="-1791" y="2600924"/>
              <a:ext cx="2066700" cy="1033200"/>
            </a:xfrm>
            <a:prstGeom prst="roundRect">
              <a:avLst>
                <a:gd name="adj" fmla="val 16667"/>
              </a:avLst>
            </a:prstGeom>
            <a:solidFill>
              <a:schemeClr val="lt1"/>
            </a:solidFill>
            <a:ln w="12700" cap="flat" cmpd="sng">
              <a:solidFill>
                <a:srgbClr val="3CADFD"/>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5" name="Google Shape;1995;p101"/>
            <p:cNvSpPr txBox="1"/>
            <p:nvPr/>
          </p:nvSpPr>
          <p:spPr>
            <a:xfrm>
              <a:off x="48650" y="2651365"/>
              <a:ext cx="1965600" cy="932400"/>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n-US" b="1">
                  <a:latin typeface="Lato"/>
                  <a:ea typeface="Lato"/>
                  <a:cs typeface="Lato"/>
                  <a:sym typeface="Lato"/>
                </a:rPr>
                <a:t>If OPT Portal link expired or have issues, contact ISS office.</a:t>
              </a:r>
              <a:endParaRPr sz="900" b="1" i="0" u="none" strike="noStrike" cap="none">
                <a:solidFill>
                  <a:srgbClr val="3CADFD"/>
                </a:solidFill>
                <a:latin typeface="Lato"/>
                <a:ea typeface="Lato"/>
                <a:cs typeface="Lato"/>
                <a:sym typeface="Lato"/>
              </a:endParaRPr>
            </a:p>
          </p:txBody>
        </p:sp>
        <p:sp>
          <p:nvSpPr>
            <p:cNvPr id="1996" name="Google Shape;1996;p101"/>
            <p:cNvSpPr/>
            <p:nvPr/>
          </p:nvSpPr>
          <p:spPr>
            <a:xfrm>
              <a:off x="-1791" y="1138409"/>
              <a:ext cx="2066700" cy="1033200"/>
            </a:xfrm>
            <a:prstGeom prst="roundRect">
              <a:avLst>
                <a:gd name="adj" fmla="val 16667"/>
              </a:avLst>
            </a:prstGeom>
            <a:solidFill>
              <a:schemeClr val="lt1"/>
            </a:solidFill>
            <a:ln w="12700" cap="flat" cmpd="sng">
              <a:solidFill>
                <a:srgbClr val="3CADFD"/>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7" name="Google Shape;1997;p101"/>
            <p:cNvSpPr txBox="1"/>
            <p:nvPr/>
          </p:nvSpPr>
          <p:spPr>
            <a:xfrm>
              <a:off x="48650" y="1188850"/>
              <a:ext cx="1965600" cy="932400"/>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n-US" b="1">
                  <a:latin typeface="Lato"/>
                  <a:ea typeface="Lato"/>
                  <a:cs typeface="Lato"/>
                  <a:sym typeface="Lato"/>
                </a:rPr>
                <a:t>Student can start working with EAD card and update OPT Portal</a:t>
              </a:r>
              <a:endParaRPr b="1" i="0" u="none" strike="noStrike" cap="none">
                <a:solidFill>
                  <a:schemeClr val="lt1"/>
                </a:solidFill>
                <a:latin typeface="Lato"/>
                <a:ea typeface="Lato"/>
                <a:cs typeface="Lato"/>
                <a:sym typeface="Lato"/>
              </a:endParaRPr>
            </a:p>
          </p:txBody>
        </p:sp>
      </p:grpSp>
      <p:grpSp>
        <p:nvGrpSpPr>
          <p:cNvPr id="1998" name="Google Shape;1998;p101"/>
          <p:cNvGrpSpPr/>
          <p:nvPr/>
        </p:nvGrpSpPr>
        <p:grpSpPr>
          <a:xfrm>
            <a:off x="7128263" y="4655642"/>
            <a:ext cx="1750800" cy="1056485"/>
            <a:chOff x="1571495" y="5126832"/>
            <a:chExt cx="1750800" cy="1056485"/>
          </a:xfrm>
        </p:grpSpPr>
        <p:sp>
          <p:nvSpPr>
            <p:cNvPr id="1999" name="Google Shape;1999;p101"/>
            <p:cNvSpPr/>
            <p:nvPr/>
          </p:nvSpPr>
          <p:spPr>
            <a:xfrm>
              <a:off x="1571495" y="5126832"/>
              <a:ext cx="1750800" cy="875400"/>
            </a:xfrm>
            <a:prstGeom prst="roundRect">
              <a:avLst>
                <a:gd name="adj" fmla="val 16667"/>
              </a:avLst>
            </a:prstGeom>
            <a:solidFill>
              <a:schemeClr val="lt1"/>
            </a:solidFill>
            <a:ln w="12700" cap="flat" cmpd="sng">
              <a:solidFill>
                <a:srgbClr val="3CADFD"/>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0" name="Google Shape;2000;p101"/>
            <p:cNvSpPr txBox="1"/>
            <p:nvPr/>
          </p:nvSpPr>
          <p:spPr>
            <a:xfrm>
              <a:off x="1614229" y="5173817"/>
              <a:ext cx="1665300" cy="1009500"/>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n-US" sz="1400" b="1" i="0" u="none" strike="noStrike" cap="none">
                  <a:solidFill>
                    <a:srgbClr val="080808"/>
                  </a:solidFill>
                  <a:latin typeface="Lato"/>
                  <a:ea typeface="Lato"/>
                  <a:cs typeface="Lato"/>
                  <a:sym typeface="Lato"/>
                </a:rPr>
                <a:t>You could also request an SS # card on I-765.</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490"/>
                </a:spcBef>
                <a:spcAft>
                  <a:spcPts val="0"/>
                </a:spcAft>
                <a:buClr>
                  <a:srgbClr val="000000"/>
                </a:buClr>
                <a:buSzPts val="1200"/>
                <a:buFont typeface="Arial"/>
                <a:buNone/>
              </a:pPr>
              <a:r>
                <a:rPr lang="en-US" sz="1200" b="1" i="0" u="none" strike="noStrike" cap="none">
                  <a:solidFill>
                    <a:srgbClr val="080808"/>
                  </a:solidFill>
                  <a:latin typeface="Lato"/>
                  <a:ea typeface="Lato"/>
                  <a:cs typeface="Lato"/>
                  <a:sym typeface="Lato"/>
                </a:rPr>
                <a:t>(14-30 days)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420"/>
                </a:spcBef>
                <a:spcAft>
                  <a:spcPts val="0"/>
                </a:spcAft>
                <a:buClr>
                  <a:srgbClr val="000000"/>
                </a:buClr>
                <a:buSzPts val="1050"/>
                <a:buFont typeface="Arial"/>
                <a:buNone/>
              </a:pPr>
              <a:endParaRPr sz="1050" b="1" i="0" u="none" strike="noStrike" cap="none">
                <a:solidFill>
                  <a:srgbClr val="080808"/>
                </a:solidFill>
                <a:latin typeface="Lato"/>
                <a:ea typeface="Lato"/>
                <a:cs typeface="Lato"/>
                <a:sym typeface="Lato"/>
              </a:endParaRPr>
            </a:p>
          </p:txBody>
        </p:sp>
      </p:grpSp>
      <p:sp>
        <p:nvSpPr>
          <p:cNvPr id="2001" name="Google Shape;2001;p101"/>
          <p:cNvSpPr txBox="1"/>
          <p:nvPr/>
        </p:nvSpPr>
        <p:spPr>
          <a:xfrm>
            <a:off x="0" y="3100659"/>
            <a:ext cx="3172500" cy="1107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accent3"/>
              </a:buClr>
              <a:buSzPts val="5400"/>
              <a:buFont typeface="Montserrat"/>
              <a:buNone/>
            </a:pPr>
            <a:r>
              <a:rPr lang="en-US" sz="3600" b="1" i="0" u="none" strike="noStrike" cap="none">
                <a:solidFill>
                  <a:schemeClr val="accent3"/>
                </a:solidFill>
                <a:latin typeface="Montserrat"/>
                <a:ea typeface="Montserrat"/>
                <a:cs typeface="Montserrat"/>
                <a:sym typeface="Montserrat"/>
              </a:rPr>
              <a:t>2.  EXTERNAL PROCESS</a:t>
            </a:r>
            <a:endParaRPr sz="1800" b="1" i="0" u="none" strike="noStrike" cap="none">
              <a:solidFill>
                <a:schemeClr val="accent3"/>
              </a:solidFill>
              <a:latin typeface="Montserrat"/>
              <a:ea typeface="Montserrat"/>
              <a:cs typeface="Montserrat"/>
              <a:sym typeface="Montserrat"/>
            </a:endParaRPr>
          </a:p>
        </p:txBody>
      </p:sp>
      <p:pic>
        <p:nvPicPr>
          <p:cNvPr id="2" name="34">
            <a:hlinkClick r:id="" action="ppaction://media"/>
            <a:extLst>
              <a:ext uri="{FF2B5EF4-FFF2-40B4-BE49-F238E27FC236}">
                <a16:creationId xmlns:a16="http://schemas.microsoft.com/office/drawing/2014/main" id="{C6B0FD6F-3FEE-4AD7-9DBC-47176C0E800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53400" y="856680"/>
            <a:ext cx="609600" cy="609600"/>
          </a:xfrm>
          <a:prstGeom prst="rect">
            <a:avLst/>
          </a:prstGeom>
        </p:spPr>
      </p:pic>
    </p:spTree>
    <p:extLst>
      <p:ext uri="{BB962C8B-B14F-4D97-AF65-F5344CB8AC3E}">
        <p14:creationId xmlns:p14="http://schemas.microsoft.com/office/powerpoint/2010/main" val="206809468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4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007"/>
        <p:cNvGrpSpPr/>
        <p:nvPr/>
      </p:nvGrpSpPr>
      <p:grpSpPr>
        <a:xfrm>
          <a:off x="0" y="0"/>
          <a:ext cx="0" cy="0"/>
          <a:chOff x="0" y="0"/>
          <a:chExt cx="0" cy="0"/>
        </a:xfrm>
      </p:grpSpPr>
      <p:sp>
        <p:nvSpPr>
          <p:cNvPr id="2008" name="Google Shape;2008;p102"/>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35</a:t>
            </a:fld>
            <a:endParaRPr sz="1000" b="0" i="0" u="none" strike="noStrike" cap="none">
              <a:solidFill>
                <a:srgbClr val="6A6E79"/>
              </a:solidFill>
              <a:latin typeface="Lato"/>
              <a:ea typeface="Lato"/>
              <a:cs typeface="Lato"/>
              <a:sym typeface="Lato"/>
            </a:endParaRPr>
          </a:p>
        </p:txBody>
      </p:sp>
      <p:sp>
        <p:nvSpPr>
          <p:cNvPr id="2009" name="Google Shape;2009;p102"/>
          <p:cNvSpPr txBox="1">
            <a:spLocks noGrp="1"/>
          </p:cNvSpPr>
          <p:nvPr>
            <p:ph type="title"/>
          </p:nvPr>
        </p:nvSpPr>
        <p:spPr>
          <a:xfrm>
            <a:off x="1655338" y="664652"/>
            <a:ext cx="7387200" cy="709800"/>
          </a:xfrm>
          <a:prstGeom prst="rect">
            <a:avLst/>
          </a:prstGeom>
          <a:noFill/>
          <a:ln>
            <a:noFill/>
          </a:ln>
        </p:spPr>
        <p:txBody>
          <a:bodyPr spcFirstLastPara="1" wrap="square" lIns="0" tIns="0" rIns="0" bIns="91425" anchor="t" anchorCtr="0">
            <a:noAutofit/>
          </a:bodyPr>
          <a:lstStyle/>
          <a:p>
            <a:pPr marL="0" lvl="0" indent="0" algn="ctr" rtl="0">
              <a:lnSpc>
                <a:spcPct val="80000"/>
              </a:lnSpc>
              <a:spcBef>
                <a:spcPts val="0"/>
              </a:spcBef>
              <a:spcAft>
                <a:spcPts val="0"/>
              </a:spcAft>
              <a:buClr>
                <a:schemeClr val="dk1"/>
              </a:buClr>
              <a:buSzPts val="4400"/>
              <a:buFont typeface="Montserrat"/>
              <a:buNone/>
            </a:pPr>
            <a:r>
              <a:rPr lang="en-US"/>
              <a:t>Track Your Application</a:t>
            </a:r>
            <a:endParaRPr/>
          </a:p>
        </p:txBody>
      </p:sp>
      <p:sp>
        <p:nvSpPr>
          <p:cNvPr id="2010" name="Google Shape;2010;p102"/>
          <p:cNvSpPr txBox="1">
            <a:spLocks noGrp="1"/>
          </p:cNvSpPr>
          <p:nvPr>
            <p:ph type="body" idx="3"/>
          </p:nvPr>
        </p:nvSpPr>
        <p:spPr>
          <a:xfrm>
            <a:off x="1158900" y="1679975"/>
            <a:ext cx="9852000" cy="4340700"/>
          </a:xfrm>
          <a:prstGeom prst="rect">
            <a:avLst/>
          </a:prstGeom>
          <a:noFill/>
          <a:ln>
            <a:noFill/>
          </a:ln>
        </p:spPr>
        <p:txBody>
          <a:bodyPr spcFirstLastPara="1" wrap="square" lIns="0" tIns="0" rIns="0" bIns="0" anchor="ctr" anchorCtr="0">
            <a:noAutofit/>
          </a:bodyPr>
          <a:lstStyle/>
          <a:p>
            <a:pPr marL="457200" lvl="0" indent="-381000" algn="l" rtl="0">
              <a:lnSpc>
                <a:spcPct val="100000"/>
              </a:lnSpc>
              <a:spcBef>
                <a:spcPts val="0"/>
              </a:spcBef>
              <a:spcAft>
                <a:spcPts val="0"/>
              </a:spcAft>
              <a:buClr>
                <a:srgbClr val="000000"/>
              </a:buClr>
              <a:buSzPts val="2400"/>
              <a:buFont typeface="Lato"/>
              <a:buChar char="•"/>
            </a:pPr>
            <a:r>
              <a:rPr lang="en-US" sz="2400">
                <a:solidFill>
                  <a:srgbClr val="000000"/>
                </a:solidFill>
                <a:latin typeface="Lato"/>
                <a:ea typeface="Lato"/>
                <a:cs typeface="Lato"/>
                <a:sym typeface="Lato"/>
              </a:rPr>
              <a:t>Form G-1145 (USCIS Email Updates)</a:t>
            </a:r>
            <a:endParaRPr sz="2400">
              <a:solidFill>
                <a:srgbClr val="000000"/>
              </a:solidFill>
              <a:latin typeface="Lato"/>
              <a:ea typeface="Lato"/>
              <a:cs typeface="Lato"/>
              <a:sym typeface="Lato"/>
            </a:endParaRPr>
          </a:p>
          <a:p>
            <a:pPr marL="457200" lvl="0" indent="0" algn="l" rtl="0">
              <a:lnSpc>
                <a:spcPct val="100000"/>
              </a:lnSpc>
              <a:spcBef>
                <a:spcPts val="0"/>
              </a:spcBef>
              <a:spcAft>
                <a:spcPts val="0"/>
              </a:spcAft>
              <a:buNone/>
            </a:pPr>
            <a:endParaRPr sz="2400">
              <a:solidFill>
                <a:srgbClr val="000000"/>
              </a:solidFill>
              <a:latin typeface="Lato"/>
              <a:ea typeface="Lato"/>
              <a:cs typeface="Lato"/>
              <a:sym typeface="Lato"/>
            </a:endParaRPr>
          </a:p>
          <a:p>
            <a:pPr marL="457200" lvl="0" indent="-381000" algn="l" rtl="0">
              <a:lnSpc>
                <a:spcPct val="100000"/>
              </a:lnSpc>
              <a:spcBef>
                <a:spcPts val="0"/>
              </a:spcBef>
              <a:spcAft>
                <a:spcPts val="0"/>
              </a:spcAft>
              <a:buSzPts val="2400"/>
              <a:buFont typeface="Lato"/>
              <a:buChar char="•"/>
            </a:pPr>
            <a:r>
              <a:rPr lang="en-US" sz="2400">
                <a:solidFill>
                  <a:srgbClr val="000000"/>
                </a:solidFill>
                <a:latin typeface="Lato"/>
                <a:ea typeface="Lato"/>
                <a:cs typeface="Lato"/>
                <a:sym typeface="Lato"/>
              </a:rPr>
              <a:t>Check USCIS Case Status Online: </a:t>
            </a:r>
            <a:r>
              <a:rPr lang="en-US" sz="2400" u="sng">
                <a:solidFill>
                  <a:schemeClr val="hlink"/>
                </a:solidFill>
                <a:latin typeface="Lato"/>
                <a:ea typeface="Lato"/>
                <a:cs typeface="Lato"/>
                <a:sym typeface="Lato"/>
                <a:hlinkClick r:id="rId5"/>
              </a:rPr>
              <a:t>https://egov.uscis.gov/casestatus/landing.do</a:t>
            </a:r>
            <a:endParaRPr sz="2400">
              <a:latin typeface="Lato"/>
              <a:ea typeface="Lato"/>
              <a:cs typeface="Lato"/>
              <a:sym typeface="Lato"/>
            </a:endParaRPr>
          </a:p>
          <a:p>
            <a:pPr marL="914400" lvl="1" indent="-228600" algn="l" rtl="0">
              <a:lnSpc>
                <a:spcPct val="100000"/>
              </a:lnSpc>
              <a:spcBef>
                <a:spcPts val="0"/>
              </a:spcBef>
              <a:spcAft>
                <a:spcPts val="0"/>
              </a:spcAft>
              <a:buClr>
                <a:srgbClr val="000000"/>
              </a:buClr>
              <a:buSzPts val="2400"/>
              <a:buFont typeface="Lato"/>
              <a:buNone/>
            </a:pPr>
            <a:endParaRPr sz="2400">
              <a:solidFill>
                <a:srgbClr val="000000"/>
              </a:solidFill>
              <a:latin typeface="Lato"/>
              <a:ea typeface="Lato"/>
              <a:cs typeface="Lato"/>
              <a:sym typeface="Lato"/>
            </a:endParaRPr>
          </a:p>
          <a:p>
            <a:pPr marL="0" lvl="0" indent="0" algn="l" rtl="0">
              <a:lnSpc>
                <a:spcPct val="100000"/>
              </a:lnSpc>
              <a:spcBef>
                <a:spcPts val="0"/>
              </a:spcBef>
              <a:spcAft>
                <a:spcPts val="0"/>
              </a:spcAft>
              <a:buNone/>
            </a:pPr>
            <a:endParaRPr sz="2400">
              <a:solidFill>
                <a:srgbClr val="000000"/>
              </a:solidFill>
              <a:latin typeface="Lato"/>
              <a:ea typeface="Lato"/>
              <a:cs typeface="Lato"/>
              <a:sym typeface="Lato"/>
            </a:endParaRPr>
          </a:p>
          <a:p>
            <a:pPr marL="0" lvl="0" indent="0" algn="l" rtl="0">
              <a:lnSpc>
                <a:spcPct val="100000"/>
              </a:lnSpc>
              <a:spcBef>
                <a:spcPts val="0"/>
              </a:spcBef>
              <a:spcAft>
                <a:spcPts val="0"/>
              </a:spcAft>
              <a:buSzPts val="1800"/>
              <a:buNone/>
            </a:pPr>
            <a:endParaRPr sz="2400">
              <a:solidFill>
                <a:srgbClr val="000000"/>
              </a:solidFill>
              <a:latin typeface="Lato"/>
              <a:ea typeface="Lato"/>
              <a:cs typeface="Lato"/>
              <a:sym typeface="Lato"/>
            </a:endParaRPr>
          </a:p>
          <a:p>
            <a:pPr marL="171450" lvl="0" indent="0" algn="l" rtl="0">
              <a:lnSpc>
                <a:spcPct val="145000"/>
              </a:lnSpc>
              <a:spcBef>
                <a:spcPts val="0"/>
              </a:spcBef>
              <a:spcAft>
                <a:spcPts val="0"/>
              </a:spcAft>
              <a:buClr>
                <a:schemeClr val="accent2"/>
              </a:buClr>
              <a:buSzPts val="4200"/>
              <a:buFont typeface="Montserrat"/>
              <a:buNone/>
            </a:pPr>
            <a:endParaRPr sz="2400">
              <a:solidFill>
                <a:srgbClr val="000000"/>
              </a:solidFill>
              <a:latin typeface="Lato"/>
              <a:ea typeface="Lato"/>
              <a:cs typeface="Lato"/>
              <a:sym typeface="Lato"/>
            </a:endParaRPr>
          </a:p>
        </p:txBody>
      </p:sp>
      <p:pic>
        <p:nvPicPr>
          <p:cNvPr id="2" name="35">
            <a:hlinkClick r:id="" action="ppaction://media"/>
            <a:extLst>
              <a:ext uri="{FF2B5EF4-FFF2-40B4-BE49-F238E27FC236}">
                <a16:creationId xmlns:a16="http://schemas.microsoft.com/office/drawing/2014/main" id="{62F4DE4C-BFAC-4497-866A-515B0B26591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19148" y="764852"/>
            <a:ext cx="609600" cy="609600"/>
          </a:xfrm>
          <a:prstGeom prst="rect">
            <a:avLst/>
          </a:prstGeom>
        </p:spPr>
      </p:pic>
    </p:spTree>
    <p:extLst>
      <p:ext uri="{BB962C8B-B14F-4D97-AF65-F5344CB8AC3E}">
        <p14:creationId xmlns:p14="http://schemas.microsoft.com/office/powerpoint/2010/main" val="230115303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25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015"/>
        <p:cNvGrpSpPr/>
        <p:nvPr/>
      </p:nvGrpSpPr>
      <p:grpSpPr>
        <a:xfrm>
          <a:off x="0" y="0"/>
          <a:ext cx="0" cy="0"/>
          <a:chOff x="0" y="0"/>
          <a:chExt cx="0" cy="0"/>
        </a:xfrm>
      </p:grpSpPr>
      <p:sp>
        <p:nvSpPr>
          <p:cNvPr id="2016" name="Google Shape;2016;p103"/>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36</a:t>
            </a:fld>
            <a:endParaRPr sz="1000" b="0" i="0" u="none" strike="noStrike" cap="none">
              <a:solidFill>
                <a:srgbClr val="6A6E79"/>
              </a:solidFill>
              <a:latin typeface="Lato"/>
              <a:ea typeface="Lato"/>
              <a:cs typeface="Lato"/>
              <a:sym typeface="Lato"/>
            </a:endParaRPr>
          </a:p>
        </p:txBody>
      </p:sp>
      <p:sp>
        <p:nvSpPr>
          <p:cNvPr id="2017" name="Google Shape;2017;p103"/>
          <p:cNvSpPr txBox="1">
            <a:spLocks noGrp="1"/>
          </p:cNvSpPr>
          <p:nvPr>
            <p:ph type="title"/>
          </p:nvPr>
        </p:nvSpPr>
        <p:spPr>
          <a:xfrm>
            <a:off x="655478" y="664650"/>
            <a:ext cx="9453900" cy="709800"/>
          </a:xfrm>
          <a:prstGeom prst="rect">
            <a:avLst/>
          </a:prstGeom>
          <a:noFill/>
          <a:ln>
            <a:noFill/>
          </a:ln>
        </p:spPr>
        <p:txBody>
          <a:bodyPr spcFirstLastPara="1" wrap="square" lIns="0" tIns="0" rIns="0" bIns="91425" anchor="t" anchorCtr="0">
            <a:noAutofit/>
          </a:bodyPr>
          <a:lstStyle/>
          <a:p>
            <a:pPr marL="0" lvl="0" indent="0" algn="l" rtl="0">
              <a:lnSpc>
                <a:spcPct val="80000"/>
              </a:lnSpc>
              <a:spcBef>
                <a:spcPts val="0"/>
              </a:spcBef>
              <a:spcAft>
                <a:spcPts val="0"/>
              </a:spcAft>
              <a:buClr>
                <a:schemeClr val="dk1"/>
              </a:buClr>
              <a:buSzPts val="4400"/>
              <a:buFont typeface="Montserrat"/>
              <a:buNone/>
            </a:pPr>
            <a:r>
              <a:rPr lang="en-US"/>
              <a:t>While OPT Application is Pending...</a:t>
            </a:r>
            <a:endParaRPr/>
          </a:p>
        </p:txBody>
      </p:sp>
      <p:sp>
        <p:nvSpPr>
          <p:cNvPr id="2018" name="Google Shape;2018;p103"/>
          <p:cNvSpPr txBox="1"/>
          <p:nvPr/>
        </p:nvSpPr>
        <p:spPr>
          <a:xfrm>
            <a:off x="683550" y="1894400"/>
            <a:ext cx="9519300" cy="4070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2400" b="1" dirty="0">
                <a:solidFill>
                  <a:srgbClr val="0000FF"/>
                </a:solidFill>
                <a:latin typeface="Lato"/>
                <a:ea typeface="Lato"/>
                <a:cs typeface="Lato"/>
                <a:sym typeface="Lato"/>
              </a:rPr>
              <a:t>Keep in mind</a:t>
            </a:r>
            <a:endParaRPr sz="2400" b="1" dirty="0">
              <a:solidFill>
                <a:srgbClr val="0000FF"/>
              </a:solidFill>
              <a:latin typeface="Lato"/>
              <a:ea typeface="Lato"/>
              <a:cs typeface="Lato"/>
              <a:sym typeface="Lato"/>
            </a:endParaRPr>
          </a:p>
          <a:p>
            <a:pPr marL="457200" marR="0" lvl="0" indent="0" algn="l" rtl="0">
              <a:lnSpc>
                <a:spcPct val="100000"/>
              </a:lnSpc>
              <a:spcBef>
                <a:spcPts val="0"/>
              </a:spcBef>
              <a:spcAft>
                <a:spcPts val="0"/>
              </a:spcAft>
              <a:buNone/>
            </a:pPr>
            <a:endParaRPr sz="2400" dirty="0">
              <a:latin typeface="Lato"/>
              <a:ea typeface="Lato"/>
              <a:cs typeface="Lato"/>
              <a:sym typeface="Lato"/>
            </a:endParaRPr>
          </a:p>
          <a:p>
            <a:pPr marL="457200" marR="0" lvl="0" indent="-381000" algn="l" rtl="0">
              <a:lnSpc>
                <a:spcPct val="100000"/>
              </a:lnSpc>
              <a:spcBef>
                <a:spcPts val="0"/>
              </a:spcBef>
              <a:spcAft>
                <a:spcPts val="0"/>
              </a:spcAft>
              <a:buClr>
                <a:srgbClr val="000000"/>
              </a:buClr>
              <a:buSzPts val="2400"/>
              <a:buFont typeface="Lato"/>
              <a:buChar char="●"/>
            </a:pPr>
            <a:r>
              <a:rPr lang="en-US" sz="2400" dirty="0">
                <a:latin typeface="Lato"/>
                <a:ea typeface="Lato"/>
                <a:cs typeface="Lato"/>
                <a:sym typeface="Lato"/>
              </a:rPr>
              <a:t>USCIS Processing Time: 90-150 days </a:t>
            </a:r>
            <a:endParaRPr sz="2400" dirty="0">
              <a:latin typeface="Lato"/>
              <a:ea typeface="Lato"/>
              <a:cs typeface="Lato"/>
              <a:sym typeface="Lato"/>
            </a:endParaRPr>
          </a:p>
          <a:p>
            <a:pPr marL="914400" marR="0" lvl="1" indent="-381000" algn="l" rtl="0">
              <a:lnSpc>
                <a:spcPct val="100000"/>
              </a:lnSpc>
              <a:spcBef>
                <a:spcPts val="0"/>
              </a:spcBef>
              <a:spcAft>
                <a:spcPts val="0"/>
              </a:spcAft>
              <a:buSzPts val="2400"/>
              <a:buFont typeface="Lato"/>
              <a:buChar char="○"/>
            </a:pPr>
            <a:r>
              <a:rPr lang="en-US" sz="2400" dirty="0">
                <a:latin typeface="Lato"/>
                <a:ea typeface="Lato"/>
                <a:cs typeface="Lato"/>
                <a:sym typeface="Lato"/>
              </a:rPr>
              <a:t>Expedited processing may not be approved </a:t>
            </a:r>
            <a:endParaRPr sz="2400" dirty="0">
              <a:latin typeface="Lato"/>
              <a:ea typeface="Lato"/>
              <a:cs typeface="Lato"/>
              <a:sym typeface="Lato"/>
            </a:endParaRPr>
          </a:p>
          <a:p>
            <a:pPr marL="457200" marR="0" lvl="0" indent="0" algn="l" rtl="0">
              <a:lnSpc>
                <a:spcPct val="100000"/>
              </a:lnSpc>
              <a:spcBef>
                <a:spcPts val="0"/>
              </a:spcBef>
              <a:spcAft>
                <a:spcPts val="0"/>
              </a:spcAft>
              <a:buNone/>
            </a:pPr>
            <a:endParaRPr sz="2400" dirty="0">
              <a:latin typeface="Lato"/>
              <a:ea typeface="Lato"/>
              <a:cs typeface="Lato"/>
              <a:sym typeface="Lato"/>
            </a:endParaRPr>
          </a:p>
          <a:p>
            <a:pPr marL="457200" marR="0" lvl="0" indent="-381000" algn="l" rtl="0">
              <a:lnSpc>
                <a:spcPct val="100000"/>
              </a:lnSpc>
              <a:spcBef>
                <a:spcPts val="0"/>
              </a:spcBef>
              <a:spcAft>
                <a:spcPts val="0"/>
              </a:spcAft>
              <a:buClr>
                <a:srgbClr val="000000"/>
              </a:buClr>
              <a:buSzPts val="2400"/>
              <a:buFont typeface="Lato"/>
              <a:buChar char="●"/>
            </a:pPr>
            <a:r>
              <a:rPr lang="en-US" sz="2400" dirty="0">
                <a:latin typeface="Lato"/>
                <a:ea typeface="Lato"/>
                <a:cs typeface="Lato"/>
                <a:sym typeface="Lato"/>
              </a:rPr>
              <a:t>Do not work/volunteer while you are waiting for EAD </a:t>
            </a:r>
            <a:r>
              <a:rPr lang="en-US" sz="2400" dirty="0" smtClean="0">
                <a:latin typeface="Lato"/>
                <a:ea typeface="Lato"/>
                <a:cs typeface="Lato"/>
                <a:sym typeface="Lato"/>
              </a:rPr>
              <a:t>card after your I-20 program end date</a:t>
            </a:r>
            <a:endParaRPr sz="2400" dirty="0">
              <a:latin typeface="Lato"/>
              <a:ea typeface="Lato"/>
              <a:cs typeface="Lato"/>
              <a:sym typeface="Lato"/>
            </a:endParaRPr>
          </a:p>
          <a:p>
            <a:pPr marL="457200" marR="0" lvl="0" indent="0" algn="l" rtl="0">
              <a:lnSpc>
                <a:spcPct val="100000"/>
              </a:lnSpc>
              <a:spcBef>
                <a:spcPts val="0"/>
              </a:spcBef>
              <a:spcAft>
                <a:spcPts val="0"/>
              </a:spcAft>
              <a:buNone/>
            </a:pPr>
            <a:endParaRPr sz="2400" dirty="0">
              <a:latin typeface="Lato"/>
              <a:ea typeface="Lato"/>
              <a:cs typeface="Lato"/>
              <a:sym typeface="Lato"/>
            </a:endParaRPr>
          </a:p>
          <a:p>
            <a:pPr marL="457200" marR="0" lvl="0" indent="-381000" algn="l" rtl="0">
              <a:lnSpc>
                <a:spcPct val="100000"/>
              </a:lnSpc>
              <a:spcBef>
                <a:spcPts val="0"/>
              </a:spcBef>
              <a:spcAft>
                <a:spcPts val="0"/>
              </a:spcAft>
              <a:buSzPts val="2400"/>
              <a:buFont typeface="Lato"/>
              <a:buChar char="●"/>
            </a:pPr>
            <a:r>
              <a:rPr lang="en-US" sz="2400" dirty="0">
                <a:latin typeface="Lato"/>
                <a:ea typeface="Lato"/>
                <a:cs typeface="Lato"/>
                <a:sym typeface="Lato"/>
              </a:rPr>
              <a:t>International Travel is not recommended </a:t>
            </a:r>
            <a:endParaRPr sz="2400" dirty="0">
              <a:latin typeface="Lato"/>
              <a:ea typeface="Lato"/>
              <a:cs typeface="Lato"/>
              <a:sym typeface="Lato"/>
            </a:endParaRPr>
          </a:p>
          <a:p>
            <a:pPr marL="457200" marR="0" lvl="0" indent="0" algn="l" rtl="0">
              <a:lnSpc>
                <a:spcPct val="100000"/>
              </a:lnSpc>
              <a:spcBef>
                <a:spcPts val="0"/>
              </a:spcBef>
              <a:spcAft>
                <a:spcPts val="0"/>
              </a:spcAft>
              <a:buNone/>
            </a:pPr>
            <a:endParaRPr sz="2400" b="1" i="0" u="none" strike="noStrike" cap="none" dirty="0">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000000"/>
              </a:buClr>
              <a:buSzPts val="1800"/>
              <a:buFont typeface="Arial"/>
              <a:buNone/>
            </a:pPr>
            <a:endParaRPr sz="2400" b="1" i="0" u="none" strike="noStrike" cap="none" dirty="0">
              <a:solidFill>
                <a:srgbClr val="000000"/>
              </a:solidFill>
              <a:latin typeface="Lato"/>
              <a:ea typeface="Lato"/>
              <a:cs typeface="Lato"/>
              <a:sym typeface="Lato"/>
            </a:endParaRPr>
          </a:p>
        </p:txBody>
      </p:sp>
      <p:pic>
        <p:nvPicPr>
          <p:cNvPr id="2" name="36">
            <a:hlinkClick r:id="" action="ppaction://media"/>
            <a:extLst>
              <a:ext uri="{FF2B5EF4-FFF2-40B4-BE49-F238E27FC236}">
                <a16:creationId xmlns:a16="http://schemas.microsoft.com/office/drawing/2014/main" id="{05CA75E8-D654-442B-B3C5-8346AF24F71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10348" y="814952"/>
            <a:ext cx="609600" cy="609600"/>
          </a:xfrm>
          <a:prstGeom prst="rect">
            <a:avLst/>
          </a:prstGeom>
        </p:spPr>
      </p:pic>
    </p:spTree>
    <p:extLst>
      <p:ext uri="{BB962C8B-B14F-4D97-AF65-F5344CB8AC3E}">
        <p14:creationId xmlns:p14="http://schemas.microsoft.com/office/powerpoint/2010/main" val="47845999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90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023"/>
        <p:cNvGrpSpPr/>
        <p:nvPr/>
      </p:nvGrpSpPr>
      <p:grpSpPr>
        <a:xfrm>
          <a:off x="0" y="0"/>
          <a:ext cx="0" cy="0"/>
          <a:chOff x="0" y="0"/>
          <a:chExt cx="0" cy="0"/>
        </a:xfrm>
      </p:grpSpPr>
      <p:sp>
        <p:nvSpPr>
          <p:cNvPr id="2024" name="Google Shape;2024;p104"/>
          <p:cNvSpPr txBox="1">
            <a:spLocks noGrp="1"/>
          </p:cNvSpPr>
          <p:nvPr>
            <p:ph type="ctrTitle"/>
          </p:nvPr>
        </p:nvSpPr>
        <p:spPr>
          <a:xfrm>
            <a:off x="1524000" y="1655763"/>
            <a:ext cx="9144000" cy="23877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800" b="1">
                <a:solidFill>
                  <a:srgbClr val="036CB6"/>
                </a:solidFill>
                <a:latin typeface="Montserrat"/>
                <a:ea typeface="Montserrat"/>
                <a:cs typeface="Montserrat"/>
                <a:sym typeface="Montserrat"/>
              </a:rPr>
              <a:t>International Travel and OPT</a:t>
            </a:r>
            <a:endParaRPr sz="4800">
              <a:solidFill>
                <a:srgbClr val="036CB6"/>
              </a:solidFill>
            </a:endParaRPr>
          </a:p>
        </p:txBody>
      </p:sp>
      <p:pic>
        <p:nvPicPr>
          <p:cNvPr id="2" name="37">
            <a:hlinkClick r:id="" action="ppaction://media"/>
            <a:extLst>
              <a:ext uri="{FF2B5EF4-FFF2-40B4-BE49-F238E27FC236}">
                <a16:creationId xmlns:a16="http://schemas.microsoft.com/office/drawing/2014/main" id="{74C25608-9863-4193-9AFE-1FF642AFC70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10807" y="860183"/>
            <a:ext cx="609600" cy="609600"/>
          </a:xfrm>
          <a:prstGeom prst="rect">
            <a:avLst/>
          </a:prstGeom>
        </p:spPr>
      </p:pic>
    </p:spTree>
    <p:extLst>
      <p:ext uri="{BB962C8B-B14F-4D97-AF65-F5344CB8AC3E}">
        <p14:creationId xmlns:p14="http://schemas.microsoft.com/office/powerpoint/2010/main" val="2476744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55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029"/>
        <p:cNvGrpSpPr/>
        <p:nvPr/>
      </p:nvGrpSpPr>
      <p:grpSpPr>
        <a:xfrm>
          <a:off x="0" y="0"/>
          <a:ext cx="0" cy="0"/>
          <a:chOff x="0" y="0"/>
          <a:chExt cx="0" cy="0"/>
        </a:xfrm>
      </p:grpSpPr>
      <p:sp>
        <p:nvSpPr>
          <p:cNvPr id="2030" name="Google Shape;2030;p105"/>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38</a:t>
            </a:fld>
            <a:endParaRPr sz="1000" b="0" i="0" u="none" strike="noStrike" cap="none">
              <a:solidFill>
                <a:srgbClr val="6A6E79"/>
              </a:solidFill>
              <a:latin typeface="Lato"/>
              <a:ea typeface="Lato"/>
              <a:cs typeface="Lato"/>
              <a:sym typeface="Lato"/>
            </a:endParaRPr>
          </a:p>
        </p:txBody>
      </p:sp>
      <p:sp>
        <p:nvSpPr>
          <p:cNvPr id="2031" name="Google Shape;2031;p105"/>
          <p:cNvSpPr txBox="1">
            <a:spLocks noGrp="1"/>
          </p:cNvSpPr>
          <p:nvPr>
            <p:ph type="title"/>
          </p:nvPr>
        </p:nvSpPr>
        <p:spPr>
          <a:xfrm>
            <a:off x="655478" y="664650"/>
            <a:ext cx="9453900" cy="709800"/>
          </a:xfrm>
          <a:prstGeom prst="rect">
            <a:avLst/>
          </a:prstGeom>
          <a:noFill/>
          <a:ln>
            <a:noFill/>
          </a:ln>
        </p:spPr>
        <p:txBody>
          <a:bodyPr spcFirstLastPara="1" wrap="square" lIns="0" tIns="0" rIns="0" bIns="91425" anchor="t" anchorCtr="0">
            <a:noAutofit/>
          </a:bodyPr>
          <a:lstStyle/>
          <a:p>
            <a:pPr marL="0" lvl="0" indent="0" algn="l" rtl="0">
              <a:lnSpc>
                <a:spcPct val="80000"/>
              </a:lnSpc>
              <a:spcBef>
                <a:spcPts val="0"/>
              </a:spcBef>
              <a:spcAft>
                <a:spcPts val="0"/>
              </a:spcAft>
              <a:buClr>
                <a:schemeClr val="dk1"/>
              </a:buClr>
              <a:buSzPts val="4400"/>
              <a:buFont typeface="Montserrat"/>
              <a:buNone/>
            </a:pPr>
            <a:r>
              <a:rPr lang="en-US"/>
              <a:t>International Travel and OPT </a:t>
            </a:r>
            <a:endParaRPr/>
          </a:p>
        </p:txBody>
      </p:sp>
      <p:sp>
        <p:nvSpPr>
          <p:cNvPr id="2032" name="Google Shape;2032;p105"/>
          <p:cNvSpPr txBox="1"/>
          <p:nvPr/>
        </p:nvSpPr>
        <p:spPr>
          <a:xfrm>
            <a:off x="835950" y="1589600"/>
            <a:ext cx="9519300" cy="4070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1800" b="1" u="sng" dirty="0">
                <a:latin typeface="Lato"/>
                <a:ea typeface="Lato"/>
                <a:cs typeface="Lato"/>
                <a:sym typeface="Lato"/>
              </a:rPr>
              <a:t>While OPT is pending</a:t>
            </a:r>
            <a:endParaRPr sz="1800" b="1" u="sng" dirty="0">
              <a:latin typeface="Lato"/>
              <a:ea typeface="Lato"/>
              <a:cs typeface="Lato"/>
              <a:sym typeface="Lato"/>
            </a:endParaRPr>
          </a:p>
          <a:p>
            <a:pPr marL="457200" marR="0" lvl="0" indent="-342900" algn="l" rtl="0">
              <a:lnSpc>
                <a:spcPct val="100000"/>
              </a:lnSpc>
              <a:spcBef>
                <a:spcPts val="0"/>
              </a:spcBef>
              <a:spcAft>
                <a:spcPts val="0"/>
              </a:spcAft>
              <a:buSzPts val="1800"/>
              <a:buFont typeface="Lato"/>
              <a:buChar char="●"/>
            </a:pPr>
            <a:r>
              <a:rPr lang="en-US" sz="1800" dirty="0">
                <a:latin typeface="Lato"/>
                <a:ea typeface="Lato"/>
                <a:cs typeface="Lato"/>
                <a:sym typeface="Lato"/>
              </a:rPr>
              <a:t>Not Recommended - need to respond to RFEs on time</a:t>
            </a:r>
            <a:endParaRPr sz="1800" dirty="0">
              <a:latin typeface="Lato"/>
              <a:ea typeface="Lato"/>
              <a:cs typeface="Lato"/>
              <a:sym typeface="Lato"/>
            </a:endParaRPr>
          </a:p>
          <a:p>
            <a:pPr marL="457200" marR="0" lvl="0" indent="-342900" algn="l" rtl="0">
              <a:lnSpc>
                <a:spcPct val="100000"/>
              </a:lnSpc>
              <a:spcBef>
                <a:spcPts val="0"/>
              </a:spcBef>
              <a:spcAft>
                <a:spcPts val="0"/>
              </a:spcAft>
              <a:buSzPts val="1800"/>
              <a:buFont typeface="Lato"/>
              <a:buChar char="●"/>
            </a:pPr>
            <a:r>
              <a:rPr lang="en-US" sz="1800" dirty="0">
                <a:latin typeface="Lato"/>
                <a:ea typeface="Lato"/>
                <a:cs typeface="Lato"/>
                <a:sym typeface="Lato"/>
              </a:rPr>
              <a:t>Higher Risk- dependent on the CBP officers</a:t>
            </a:r>
            <a:endParaRPr sz="1800" dirty="0">
              <a:latin typeface="Lato"/>
              <a:ea typeface="Lato"/>
              <a:cs typeface="Lato"/>
              <a:sym typeface="Lato"/>
            </a:endParaRPr>
          </a:p>
          <a:p>
            <a:pPr marL="0" marR="0" lvl="0" indent="0" algn="l" rtl="0">
              <a:lnSpc>
                <a:spcPct val="100000"/>
              </a:lnSpc>
              <a:spcBef>
                <a:spcPts val="0"/>
              </a:spcBef>
              <a:spcAft>
                <a:spcPts val="0"/>
              </a:spcAft>
              <a:buNone/>
            </a:pPr>
            <a:endParaRPr sz="1800" b="1" dirty="0">
              <a:latin typeface="Lato"/>
              <a:ea typeface="Lato"/>
              <a:cs typeface="Lato"/>
              <a:sym typeface="Lato"/>
            </a:endParaRPr>
          </a:p>
          <a:p>
            <a:pPr marL="0" marR="0" lvl="0" indent="0" algn="l" rtl="0">
              <a:lnSpc>
                <a:spcPct val="100000"/>
              </a:lnSpc>
              <a:spcBef>
                <a:spcPts val="0"/>
              </a:spcBef>
              <a:spcAft>
                <a:spcPts val="0"/>
              </a:spcAft>
              <a:buNone/>
            </a:pPr>
            <a:r>
              <a:rPr lang="en-US" sz="1800" b="1" u="sng" dirty="0">
                <a:latin typeface="Lato"/>
                <a:ea typeface="Lato"/>
                <a:cs typeface="Lato"/>
                <a:sym typeface="Lato"/>
              </a:rPr>
              <a:t>After OPT is approved</a:t>
            </a:r>
            <a:r>
              <a:rPr lang="en-US" sz="1800" b="1" dirty="0">
                <a:latin typeface="Lato"/>
                <a:ea typeface="Lato"/>
                <a:cs typeface="Lato"/>
                <a:sym typeface="Lato"/>
              </a:rPr>
              <a:t> </a:t>
            </a:r>
            <a:endParaRPr sz="1800" b="1" dirty="0">
              <a:latin typeface="Lato"/>
              <a:ea typeface="Lato"/>
              <a:cs typeface="Lato"/>
              <a:sym typeface="Lato"/>
            </a:endParaRPr>
          </a:p>
          <a:p>
            <a:pPr marL="457200" marR="0" lvl="0" indent="-342900" algn="l" rtl="0">
              <a:lnSpc>
                <a:spcPct val="100000"/>
              </a:lnSpc>
              <a:spcBef>
                <a:spcPts val="0"/>
              </a:spcBef>
              <a:spcAft>
                <a:spcPts val="0"/>
              </a:spcAft>
              <a:buSzPts val="1800"/>
              <a:buFont typeface="Lato"/>
              <a:buChar char="●"/>
            </a:pPr>
            <a:r>
              <a:rPr lang="en-US" sz="1800" dirty="0">
                <a:latin typeface="Lato"/>
                <a:ea typeface="Lato"/>
                <a:cs typeface="Lato"/>
                <a:sym typeface="Lato"/>
              </a:rPr>
              <a:t>Recommended to travel after OPT is approved</a:t>
            </a:r>
            <a:endParaRPr sz="1800" dirty="0">
              <a:latin typeface="Lato"/>
              <a:ea typeface="Lato"/>
              <a:cs typeface="Lato"/>
              <a:sym typeface="Lato"/>
            </a:endParaRPr>
          </a:p>
          <a:p>
            <a:pPr marL="0" marR="0" lvl="0" indent="0" algn="l" rtl="0">
              <a:lnSpc>
                <a:spcPct val="100000"/>
              </a:lnSpc>
              <a:spcBef>
                <a:spcPts val="0"/>
              </a:spcBef>
              <a:spcAft>
                <a:spcPts val="0"/>
              </a:spcAft>
              <a:buNone/>
            </a:pPr>
            <a:endParaRPr sz="1800" b="1" dirty="0">
              <a:latin typeface="Lato"/>
              <a:ea typeface="Lato"/>
              <a:cs typeface="Lato"/>
              <a:sym typeface="Lato"/>
            </a:endParaRPr>
          </a:p>
          <a:p>
            <a:pPr marL="0" marR="0" lvl="0" indent="0" algn="l" rtl="0">
              <a:lnSpc>
                <a:spcPct val="100000"/>
              </a:lnSpc>
              <a:spcBef>
                <a:spcPts val="0"/>
              </a:spcBef>
              <a:spcAft>
                <a:spcPts val="0"/>
              </a:spcAft>
              <a:buNone/>
            </a:pPr>
            <a:r>
              <a:rPr lang="en-US" sz="1800" b="1" dirty="0">
                <a:solidFill>
                  <a:srgbClr val="0000FF"/>
                </a:solidFill>
                <a:latin typeface="Lato"/>
                <a:ea typeface="Lato"/>
                <a:cs typeface="Lato"/>
                <a:sym typeface="Lato"/>
              </a:rPr>
              <a:t>Important Travel Documents to carry upon return to the U.S.</a:t>
            </a:r>
            <a:endParaRPr sz="1800" b="1" dirty="0">
              <a:solidFill>
                <a:srgbClr val="0000FF"/>
              </a:solidFill>
              <a:latin typeface="Lato"/>
              <a:ea typeface="Lato"/>
              <a:cs typeface="Lato"/>
              <a:sym typeface="Lato"/>
            </a:endParaRPr>
          </a:p>
          <a:p>
            <a:pPr marL="457200" marR="0" lvl="0" indent="-342900" algn="l" rtl="0">
              <a:lnSpc>
                <a:spcPct val="100000"/>
              </a:lnSpc>
              <a:spcBef>
                <a:spcPts val="0"/>
              </a:spcBef>
              <a:spcAft>
                <a:spcPts val="0"/>
              </a:spcAft>
              <a:buClr>
                <a:srgbClr val="000000"/>
              </a:buClr>
              <a:buSzPts val="1800"/>
              <a:buFont typeface="Lato"/>
              <a:buChar char="●"/>
            </a:pPr>
            <a:r>
              <a:rPr lang="en-US" sz="1800" dirty="0">
                <a:latin typeface="Lato"/>
                <a:ea typeface="Lato"/>
                <a:cs typeface="Lato"/>
                <a:sym typeface="Lato"/>
              </a:rPr>
              <a:t>Valid Passport (within 6 months)</a:t>
            </a:r>
            <a:endParaRPr sz="1800" dirty="0">
              <a:latin typeface="Lato"/>
              <a:ea typeface="Lato"/>
              <a:cs typeface="Lato"/>
              <a:sym typeface="Lato"/>
            </a:endParaRPr>
          </a:p>
          <a:p>
            <a:pPr marL="457200" marR="0" lvl="0" indent="-342900" algn="l" rtl="0">
              <a:lnSpc>
                <a:spcPct val="100000"/>
              </a:lnSpc>
              <a:spcBef>
                <a:spcPts val="0"/>
              </a:spcBef>
              <a:spcAft>
                <a:spcPts val="0"/>
              </a:spcAft>
              <a:buSzPts val="1800"/>
              <a:buFont typeface="Lato"/>
              <a:buChar char="●"/>
            </a:pPr>
            <a:r>
              <a:rPr lang="en-US" sz="1800" dirty="0">
                <a:latin typeface="Lato"/>
                <a:ea typeface="Lato"/>
                <a:cs typeface="Lato"/>
                <a:sym typeface="Lato"/>
              </a:rPr>
              <a:t>Valid F-1 Visa stamp </a:t>
            </a:r>
            <a:endParaRPr sz="1800" dirty="0">
              <a:latin typeface="Lato"/>
              <a:ea typeface="Lato"/>
              <a:cs typeface="Lato"/>
              <a:sym typeface="Lato"/>
            </a:endParaRPr>
          </a:p>
          <a:p>
            <a:pPr marL="457200" marR="0" lvl="0" indent="-342900" algn="l" rtl="0">
              <a:lnSpc>
                <a:spcPct val="100000"/>
              </a:lnSpc>
              <a:spcBef>
                <a:spcPts val="0"/>
              </a:spcBef>
              <a:spcAft>
                <a:spcPts val="0"/>
              </a:spcAft>
              <a:buSzPts val="1800"/>
              <a:buFont typeface="Lato"/>
              <a:buChar char="●"/>
            </a:pPr>
            <a:r>
              <a:rPr lang="en-US" sz="1800" dirty="0">
                <a:latin typeface="Lato"/>
                <a:ea typeface="Lato"/>
                <a:cs typeface="Lato"/>
                <a:sym typeface="Lato"/>
              </a:rPr>
              <a:t>Form I-20 w/ Travel Signature </a:t>
            </a:r>
            <a:endParaRPr sz="1800" dirty="0">
              <a:latin typeface="Lato"/>
              <a:ea typeface="Lato"/>
              <a:cs typeface="Lato"/>
              <a:sym typeface="Lato"/>
            </a:endParaRPr>
          </a:p>
          <a:p>
            <a:pPr marL="457200" marR="0" lvl="0" indent="-342900" algn="l" rtl="0">
              <a:lnSpc>
                <a:spcPct val="100000"/>
              </a:lnSpc>
              <a:spcBef>
                <a:spcPts val="0"/>
              </a:spcBef>
              <a:spcAft>
                <a:spcPts val="0"/>
              </a:spcAft>
              <a:buSzPts val="1800"/>
              <a:buFont typeface="Lato"/>
              <a:buChar char="●"/>
            </a:pPr>
            <a:r>
              <a:rPr lang="en-US" sz="1800" dirty="0">
                <a:latin typeface="Lato"/>
                <a:ea typeface="Lato"/>
                <a:cs typeface="Lato"/>
                <a:sym typeface="Lato"/>
              </a:rPr>
              <a:t>EAD card </a:t>
            </a:r>
            <a:endParaRPr sz="1800" dirty="0">
              <a:latin typeface="Lato"/>
              <a:ea typeface="Lato"/>
              <a:cs typeface="Lato"/>
              <a:sym typeface="Lato"/>
            </a:endParaRPr>
          </a:p>
          <a:p>
            <a:pPr marL="457200" marR="0" lvl="0" indent="-342900" algn="l" rtl="0">
              <a:lnSpc>
                <a:spcPct val="100000"/>
              </a:lnSpc>
              <a:spcBef>
                <a:spcPts val="0"/>
              </a:spcBef>
              <a:spcAft>
                <a:spcPts val="0"/>
              </a:spcAft>
              <a:buSzPts val="1800"/>
              <a:buFont typeface="Lato"/>
              <a:buChar char="●"/>
            </a:pPr>
            <a:r>
              <a:rPr lang="en-US" sz="1800" dirty="0">
                <a:latin typeface="Lato"/>
                <a:ea typeface="Lato"/>
                <a:cs typeface="Lato"/>
                <a:sym typeface="Lato"/>
              </a:rPr>
              <a:t>Supporting Documents: </a:t>
            </a:r>
            <a:endParaRPr sz="1800" dirty="0">
              <a:latin typeface="Lato"/>
              <a:ea typeface="Lato"/>
              <a:cs typeface="Lato"/>
              <a:sym typeface="Lato"/>
            </a:endParaRPr>
          </a:p>
          <a:p>
            <a:pPr marL="914400" marR="0" lvl="1" indent="-342900" algn="l" rtl="0">
              <a:lnSpc>
                <a:spcPct val="100000"/>
              </a:lnSpc>
              <a:spcBef>
                <a:spcPts val="0"/>
              </a:spcBef>
              <a:spcAft>
                <a:spcPts val="0"/>
              </a:spcAft>
              <a:buSzPts val="1800"/>
              <a:buFont typeface="Lato"/>
              <a:buChar char="○"/>
            </a:pPr>
            <a:r>
              <a:rPr lang="en-US" sz="1800" dirty="0">
                <a:latin typeface="Lato"/>
                <a:ea typeface="Lato"/>
                <a:cs typeface="Lato"/>
                <a:sym typeface="Lato"/>
              </a:rPr>
              <a:t>Job offer letter, Employment Verification Letter, or Proof of Job Interview</a:t>
            </a:r>
            <a:endParaRPr sz="1800" dirty="0">
              <a:latin typeface="Lato"/>
              <a:ea typeface="Lato"/>
              <a:cs typeface="Lato"/>
              <a:sym typeface="Lato"/>
            </a:endParaRPr>
          </a:p>
          <a:p>
            <a:pPr marL="914400" marR="0" lvl="1" indent="-342900" algn="l" rtl="0">
              <a:lnSpc>
                <a:spcPct val="100000"/>
              </a:lnSpc>
              <a:spcBef>
                <a:spcPts val="0"/>
              </a:spcBef>
              <a:spcAft>
                <a:spcPts val="0"/>
              </a:spcAft>
              <a:buSzPts val="1800"/>
              <a:buFont typeface="Lato"/>
              <a:buChar char="○"/>
            </a:pPr>
            <a:r>
              <a:rPr lang="en-US" sz="1800" dirty="0">
                <a:latin typeface="Lato"/>
                <a:ea typeface="Lato"/>
                <a:cs typeface="Lato"/>
                <a:sym typeface="Lato"/>
              </a:rPr>
              <a:t>Financial Support Documents</a:t>
            </a:r>
            <a:endParaRPr sz="1800" dirty="0">
              <a:latin typeface="Lato"/>
              <a:ea typeface="Lato"/>
              <a:cs typeface="Lato"/>
              <a:sym typeface="Lato"/>
            </a:endParaRPr>
          </a:p>
          <a:p>
            <a:pPr marL="0" marR="0" lvl="0" indent="0" algn="l" rtl="0">
              <a:lnSpc>
                <a:spcPct val="100000"/>
              </a:lnSpc>
              <a:spcBef>
                <a:spcPts val="0"/>
              </a:spcBef>
              <a:spcAft>
                <a:spcPts val="0"/>
              </a:spcAft>
              <a:buClr>
                <a:srgbClr val="000000"/>
              </a:buClr>
              <a:buSzPts val="1100"/>
              <a:buFont typeface="Arial"/>
              <a:buNone/>
            </a:pPr>
            <a:endParaRPr sz="1800" b="1" i="0" u="none" strike="noStrike" cap="none" dirty="0">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dirty="0">
              <a:solidFill>
                <a:srgbClr val="000000"/>
              </a:solidFill>
              <a:latin typeface="Lato"/>
              <a:ea typeface="Lato"/>
              <a:cs typeface="Lato"/>
              <a:sym typeface="Lato"/>
            </a:endParaRPr>
          </a:p>
        </p:txBody>
      </p:sp>
      <p:pic>
        <p:nvPicPr>
          <p:cNvPr id="2033" name="Google Shape;2033;p105"/>
          <p:cNvPicPr preferRelativeResize="0"/>
          <p:nvPr/>
        </p:nvPicPr>
        <p:blipFill>
          <a:blip r:embed="rId5">
            <a:alphaModFix/>
          </a:blip>
          <a:stretch>
            <a:fillRect/>
          </a:stretch>
        </p:blipFill>
        <p:spPr>
          <a:xfrm>
            <a:off x="8565213" y="1841663"/>
            <a:ext cx="2143125" cy="2143125"/>
          </a:xfrm>
          <a:prstGeom prst="rect">
            <a:avLst/>
          </a:prstGeom>
          <a:noFill/>
          <a:ln>
            <a:noFill/>
          </a:ln>
        </p:spPr>
      </p:pic>
      <p:pic>
        <p:nvPicPr>
          <p:cNvPr id="2" name="38">
            <a:hlinkClick r:id="" action="ppaction://media"/>
            <a:extLst>
              <a:ext uri="{FF2B5EF4-FFF2-40B4-BE49-F238E27FC236}">
                <a16:creationId xmlns:a16="http://schemas.microsoft.com/office/drawing/2014/main" id="{C7AB375F-3040-4748-9609-B10257A1B1B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05548" y="756502"/>
            <a:ext cx="609600" cy="609600"/>
          </a:xfrm>
          <a:prstGeom prst="rect">
            <a:avLst/>
          </a:prstGeom>
        </p:spPr>
      </p:pic>
    </p:spTree>
    <p:extLst>
      <p:ext uri="{BB962C8B-B14F-4D97-AF65-F5344CB8AC3E}">
        <p14:creationId xmlns:p14="http://schemas.microsoft.com/office/powerpoint/2010/main" val="45972532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749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038"/>
        <p:cNvGrpSpPr/>
        <p:nvPr/>
      </p:nvGrpSpPr>
      <p:grpSpPr>
        <a:xfrm>
          <a:off x="0" y="0"/>
          <a:ext cx="0" cy="0"/>
          <a:chOff x="0" y="0"/>
          <a:chExt cx="0" cy="0"/>
        </a:xfrm>
      </p:grpSpPr>
      <p:sp>
        <p:nvSpPr>
          <p:cNvPr id="2039" name="Google Shape;2039;p106"/>
          <p:cNvSpPr txBox="1">
            <a:spLocks noGrp="1"/>
          </p:cNvSpPr>
          <p:nvPr>
            <p:ph type="ctrTitle"/>
          </p:nvPr>
        </p:nvSpPr>
        <p:spPr>
          <a:xfrm>
            <a:off x="1524000" y="1122363"/>
            <a:ext cx="9144000" cy="23877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800" b="1">
                <a:solidFill>
                  <a:srgbClr val="036CB6"/>
                </a:solidFill>
                <a:latin typeface="Montserrat"/>
                <a:ea typeface="Montserrat"/>
                <a:cs typeface="Montserrat"/>
                <a:sym typeface="Montserrat"/>
              </a:rPr>
              <a:t>USCIS Decision</a:t>
            </a:r>
            <a:endParaRPr sz="4800">
              <a:solidFill>
                <a:srgbClr val="036CB6"/>
              </a:solidFill>
            </a:endParaRPr>
          </a:p>
        </p:txBody>
      </p:sp>
      <p:pic>
        <p:nvPicPr>
          <p:cNvPr id="2" name="39">
            <a:hlinkClick r:id="" action="ppaction://media"/>
            <a:extLst>
              <a:ext uri="{FF2B5EF4-FFF2-40B4-BE49-F238E27FC236}">
                <a16:creationId xmlns:a16="http://schemas.microsoft.com/office/drawing/2014/main" id="{EF83CD39-1018-4F47-B54E-DF991606192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68000" y="817563"/>
            <a:ext cx="609600" cy="609600"/>
          </a:xfrm>
          <a:prstGeom prst="rect">
            <a:avLst/>
          </a:prstGeom>
        </p:spPr>
      </p:pic>
    </p:spTree>
    <p:extLst>
      <p:ext uri="{BB962C8B-B14F-4D97-AF65-F5344CB8AC3E}">
        <p14:creationId xmlns:p14="http://schemas.microsoft.com/office/powerpoint/2010/main" val="3262502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25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56"/>
        <p:cNvGrpSpPr/>
        <p:nvPr/>
      </p:nvGrpSpPr>
      <p:grpSpPr>
        <a:xfrm>
          <a:off x="0" y="0"/>
          <a:ext cx="0" cy="0"/>
          <a:chOff x="0" y="0"/>
          <a:chExt cx="0" cy="0"/>
        </a:xfrm>
      </p:grpSpPr>
      <p:sp>
        <p:nvSpPr>
          <p:cNvPr id="1557" name="Google Shape;1557;p71"/>
          <p:cNvSpPr txBox="1">
            <a:spLocks noGrp="1"/>
          </p:cNvSpPr>
          <p:nvPr>
            <p:ph type="sldNum" idx="12"/>
          </p:nvPr>
        </p:nvSpPr>
        <p:spPr>
          <a:xfrm>
            <a:off x="10910348" y="458636"/>
            <a:ext cx="513735" cy="227164"/>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a:t>
            </a:fld>
            <a:endParaRPr/>
          </a:p>
        </p:txBody>
      </p:sp>
      <p:sp>
        <p:nvSpPr>
          <p:cNvPr id="1558" name="Google Shape;1558;p71"/>
          <p:cNvSpPr txBox="1">
            <a:spLocks noGrp="1"/>
          </p:cNvSpPr>
          <p:nvPr>
            <p:ph type="title"/>
          </p:nvPr>
        </p:nvSpPr>
        <p:spPr>
          <a:xfrm>
            <a:off x="941925" y="611050"/>
            <a:ext cx="9383100" cy="709800"/>
          </a:xfrm>
          <a:prstGeom prst="rect">
            <a:avLst/>
          </a:prstGeom>
          <a:noFill/>
          <a:ln>
            <a:noFill/>
          </a:ln>
        </p:spPr>
        <p:txBody>
          <a:bodyPr spcFirstLastPara="1" wrap="square" lIns="0" tIns="0" rIns="0" bIns="91425" anchor="t" anchorCtr="0">
            <a:noAutofit/>
          </a:bodyPr>
          <a:lstStyle/>
          <a:p>
            <a:pPr marL="0" lvl="0" indent="0" algn="ctr" rtl="0">
              <a:lnSpc>
                <a:spcPct val="80000"/>
              </a:lnSpc>
              <a:spcBef>
                <a:spcPts val="0"/>
              </a:spcBef>
              <a:spcAft>
                <a:spcPts val="0"/>
              </a:spcAft>
              <a:buClr>
                <a:schemeClr val="dk1"/>
              </a:buClr>
              <a:buSzPts val="4400"/>
              <a:buFont typeface="Montserrat"/>
              <a:buNone/>
            </a:pPr>
            <a:r>
              <a:rPr lang="en-US" sz="3600"/>
              <a:t>What is Optional Practical Training?</a:t>
            </a:r>
            <a:endParaRPr sz="3600"/>
          </a:p>
        </p:txBody>
      </p:sp>
      <p:sp>
        <p:nvSpPr>
          <p:cNvPr id="1559" name="Google Shape;1559;p71"/>
          <p:cNvSpPr txBox="1"/>
          <p:nvPr/>
        </p:nvSpPr>
        <p:spPr>
          <a:xfrm>
            <a:off x="929050" y="2348225"/>
            <a:ext cx="9662100" cy="3636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000" b="1" i="0" u="sng" strike="noStrike" cap="none">
                <a:solidFill>
                  <a:srgbClr val="000000"/>
                </a:solidFill>
                <a:latin typeface="Lato"/>
                <a:ea typeface="Lato"/>
                <a:cs typeface="Lato"/>
                <a:sym typeface="Lato"/>
              </a:rPr>
              <a:t>Basics of OPT</a:t>
            </a:r>
            <a:endParaRPr sz="2000" b="1" i="0" u="sng" strike="noStrike" cap="none">
              <a:solidFill>
                <a:srgbClr val="000000"/>
              </a:solidFill>
              <a:latin typeface="Lato"/>
              <a:ea typeface="Lato"/>
              <a:cs typeface="Lato"/>
              <a:sym typeface="Lato"/>
            </a:endParaRPr>
          </a:p>
          <a:p>
            <a:pPr marL="384048" marR="0" lvl="0" indent="-358648" algn="l" rtl="0">
              <a:lnSpc>
                <a:spcPct val="150000"/>
              </a:lnSpc>
              <a:spcBef>
                <a:spcPts val="0"/>
              </a:spcBef>
              <a:spcAft>
                <a:spcPts val="0"/>
              </a:spcAft>
              <a:buClr>
                <a:srgbClr val="000000"/>
              </a:buClr>
              <a:buSzPts val="2000"/>
              <a:buFont typeface="Lato"/>
              <a:buChar char="●"/>
            </a:pPr>
            <a:r>
              <a:rPr lang="en-US" sz="2000" b="0" i="0" u="none" strike="noStrike" cap="none">
                <a:solidFill>
                  <a:srgbClr val="000000"/>
                </a:solidFill>
                <a:latin typeface="Lato"/>
                <a:ea typeface="Lato"/>
                <a:cs typeface="Lato"/>
                <a:sym typeface="Lato"/>
              </a:rPr>
              <a:t>Gain practical experience in your field of study </a:t>
            </a:r>
            <a:endParaRPr sz="2000" b="0" i="0" u="none" strike="noStrike" cap="none">
              <a:solidFill>
                <a:srgbClr val="000000"/>
              </a:solidFill>
              <a:latin typeface="Lato"/>
              <a:ea typeface="Lato"/>
              <a:cs typeface="Lato"/>
              <a:sym typeface="Lato"/>
            </a:endParaRPr>
          </a:p>
          <a:p>
            <a:pPr marL="384048" marR="0" lvl="0" indent="-358648" algn="l" rtl="0">
              <a:lnSpc>
                <a:spcPct val="150000"/>
              </a:lnSpc>
              <a:spcBef>
                <a:spcPts val="0"/>
              </a:spcBef>
              <a:spcAft>
                <a:spcPts val="0"/>
              </a:spcAft>
              <a:buClr>
                <a:srgbClr val="000000"/>
              </a:buClr>
              <a:buSzPts val="2000"/>
              <a:buFont typeface="Lato"/>
              <a:buChar char="●"/>
            </a:pPr>
            <a:r>
              <a:rPr lang="en-US" sz="2000">
                <a:solidFill>
                  <a:srgbClr val="080808"/>
                </a:solidFill>
                <a:latin typeface="Lato"/>
                <a:ea typeface="Lato"/>
                <a:cs typeface="Lato"/>
                <a:sym typeface="Lato"/>
              </a:rPr>
              <a:t>Employment Benefit of F-1 student status </a:t>
            </a:r>
            <a:endParaRPr sz="2000">
              <a:solidFill>
                <a:srgbClr val="080808"/>
              </a:solidFill>
              <a:latin typeface="Lato"/>
              <a:ea typeface="Lato"/>
              <a:cs typeface="Lato"/>
              <a:sym typeface="Lato"/>
            </a:endParaRPr>
          </a:p>
          <a:p>
            <a:pPr marL="384048" marR="0" lvl="0" indent="-358648" algn="l" rtl="0">
              <a:lnSpc>
                <a:spcPct val="150000"/>
              </a:lnSpc>
              <a:spcBef>
                <a:spcPts val="0"/>
              </a:spcBef>
              <a:spcAft>
                <a:spcPts val="0"/>
              </a:spcAft>
              <a:buClr>
                <a:srgbClr val="000000"/>
              </a:buClr>
              <a:buSzPts val="2000"/>
              <a:buFont typeface="Lato"/>
              <a:buChar char="●"/>
            </a:pPr>
            <a:r>
              <a:rPr lang="en-US" sz="2000" b="0" i="0" u="none" strike="noStrike" cap="none">
                <a:solidFill>
                  <a:srgbClr val="080808"/>
                </a:solidFill>
                <a:latin typeface="Lato"/>
                <a:ea typeface="Lato"/>
                <a:cs typeface="Lato"/>
                <a:sym typeface="Lato"/>
              </a:rPr>
              <a:t>Authorized by USCIS </a:t>
            </a:r>
            <a:endParaRPr sz="2000" b="0" i="0" u="none" strike="noStrike" cap="none">
              <a:solidFill>
                <a:srgbClr val="080808"/>
              </a:solidFill>
              <a:latin typeface="Lato"/>
              <a:ea typeface="Lato"/>
              <a:cs typeface="Lato"/>
              <a:sym typeface="Lato"/>
            </a:endParaRPr>
          </a:p>
          <a:p>
            <a:pPr marL="384048" marR="0" lvl="0" indent="-358648" algn="l" rtl="0">
              <a:lnSpc>
                <a:spcPct val="150000"/>
              </a:lnSpc>
              <a:spcBef>
                <a:spcPts val="0"/>
              </a:spcBef>
              <a:spcAft>
                <a:spcPts val="0"/>
              </a:spcAft>
              <a:buClr>
                <a:srgbClr val="000000"/>
              </a:buClr>
              <a:buSzPts val="2000"/>
              <a:buFont typeface="Lato"/>
              <a:buChar char="●"/>
            </a:pPr>
            <a:r>
              <a:rPr lang="en-US" sz="2000" b="0" i="0" u="none" strike="noStrike" cap="none">
                <a:solidFill>
                  <a:srgbClr val="080808"/>
                </a:solidFill>
                <a:latin typeface="Lato"/>
                <a:ea typeface="Lato"/>
                <a:cs typeface="Lato"/>
                <a:sym typeface="Lato"/>
              </a:rPr>
              <a:t>Standard OPT: authorized up to 12 months total</a:t>
            </a:r>
            <a:endParaRPr sz="2000" b="0" i="0" u="none" strike="noStrike" cap="none">
              <a:solidFill>
                <a:srgbClr val="080808"/>
              </a:solidFill>
              <a:latin typeface="Lato"/>
              <a:ea typeface="Lato"/>
              <a:cs typeface="Lato"/>
              <a:sym typeface="Lato"/>
            </a:endParaRPr>
          </a:p>
          <a:p>
            <a:pPr marL="914400" marR="0" lvl="1" indent="-384048" algn="l" rtl="0">
              <a:lnSpc>
                <a:spcPct val="150000"/>
              </a:lnSpc>
              <a:spcBef>
                <a:spcPts val="0"/>
              </a:spcBef>
              <a:spcAft>
                <a:spcPts val="0"/>
              </a:spcAft>
              <a:buClr>
                <a:srgbClr val="080808"/>
              </a:buClr>
              <a:buSzPts val="2000"/>
              <a:buFont typeface="Cambria"/>
              <a:buChar char="○"/>
            </a:pPr>
            <a:r>
              <a:rPr lang="en-US" sz="2000" b="1" i="0" u="none" strike="noStrike" cap="none">
                <a:solidFill>
                  <a:srgbClr val="080808"/>
                </a:solidFill>
                <a:latin typeface="Lato"/>
                <a:ea typeface="Lato"/>
                <a:cs typeface="Lato"/>
                <a:sym typeface="Lato"/>
              </a:rPr>
              <a:t>Pre-Completion OPT</a:t>
            </a:r>
            <a:r>
              <a:rPr lang="en-US" sz="2000" b="0" i="0" u="none" strike="noStrike" cap="none">
                <a:solidFill>
                  <a:srgbClr val="080808"/>
                </a:solidFill>
                <a:latin typeface="Lato"/>
                <a:ea typeface="Lato"/>
                <a:cs typeface="Lato"/>
                <a:sym typeface="Lato"/>
              </a:rPr>
              <a:t> (During Program of Study)</a:t>
            </a:r>
            <a:endParaRPr sz="2000" b="0" i="0" u="none" strike="noStrike" cap="none">
              <a:solidFill>
                <a:srgbClr val="080808"/>
              </a:solidFill>
              <a:latin typeface="Lato"/>
              <a:ea typeface="Lato"/>
              <a:cs typeface="Lato"/>
              <a:sym typeface="Lato"/>
            </a:endParaRPr>
          </a:p>
          <a:p>
            <a:pPr marL="914400" marR="0" lvl="1" indent="-384048" algn="l" rtl="0">
              <a:lnSpc>
                <a:spcPct val="150000"/>
              </a:lnSpc>
              <a:spcBef>
                <a:spcPts val="0"/>
              </a:spcBef>
              <a:spcAft>
                <a:spcPts val="0"/>
              </a:spcAft>
              <a:buClr>
                <a:srgbClr val="080808"/>
              </a:buClr>
              <a:buSzPts val="2000"/>
              <a:buFont typeface="Cambria"/>
              <a:buChar char="○"/>
            </a:pPr>
            <a:r>
              <a:rPr lang="en-US" sz="2000" b="1" i="0" u="none" strike="noStrike" cap="none">
                <a:solidFill>
                  <a:srgbClr val="080808"/>
                </a:solidFill>
                <a:latin typeface="Lato"/>
                <a:ea typeface="Lato"/>
                <a:cs typeface="Lato"/>
                <a:sym typeface="Lato"/>
              </a:rPr>
              <a:t>Post-Completion OPT</a:t>
            </a:r>
            <a:r>
              <a:rPr lang="en-US" sz="2000" b="0" i="0" u="none" strike="noStrike" cap="none">
                <a:solidFill>
                  <a:srgbClr val="080808"/>
                </a:solidFill>
                <a:latin typeface="Lato"/>
                <a:ea typeface="Lato"/>
                <a:cs typeface="Lato"/>
                <a:sym typeface="Lato"/>
              </a:rPr>
              <a:t> (After Program of Study) - M</a:t>
            </a:r>
            <a:r>
              <a:rPr lang="en-US" sz="2000">
                <a:solidFill>
                  <a:srgbClr val="080808"/>
                </a:solidFill>
                <a:latin typeface="Lato"/>
                <a:ea typeface="Lato"/>
                <a:cs typeface="Lato"/>
                <a:sym typeface="Lato"/>
              </a:rPr>
              <a:t>ost Common</a:t>
            </a:r>
            <a:endParaRPr sz="2000" b="0" i="0" u="none" strike="noStrike" cap="none">
              <a:solidFill>
                <a:srgbClr val="080808"/>
              </a:solidFill>
              <a:latin typeface="Lato"/>
              <a:ea typeface="Lato"/>
              <a:cs typeface="Lato"/>
              <a:sym typeface="Lato"/>
            </a:endParaRPr>
          </a:p>
          <a:p>
            <a:pPr marL="384048" marR="0" lvl="0" indent="-358648" algn="l" rtl="0">
              <a:lnSpc>
                <a:spcPct val="150000"/>
              </a:lnSpc>
              <a:spcBef>
                <a:spcPts val="0"/>
              </a:spcBef>
              <a:spcAft>
                <a:spcPts val="0"/>
              </a:spcAft>
              <a:buClr>
                <a:srgbClr val="000000"/>
              </a:buClr>
              <a:buSzPts val="2000"/>
              <a:buFont typeface="Lato"/>
              <a:buChar char="●"/>
            </a:pPr>
            <a:r>
              <a:rPr lang="en-US" sz="2000" b="0" i="0" u="none" strike="noStrike" cap="none">
                <a:solidFill>
                  <a:srgbClr val="080808"/>
                </a:solidFill>
                <a:latin typeface="Lato"/>
                <a:ea typeface="Lato"/>
                <a:cs typeface="Lato"/>
                <a:sym typeface="Lato"/>
              </a:rPr>
              <a:t>STEM OPT Extension: additional 24 months of OPT (only for </a:t>
            </a:r>
            <a:r>
              <a:rPr lang="en-US" sz="2000">
                <a:solidFill>
                  <a:srgbClr val="080808"/>
                </a:solidFill>
                <a:latin typeface="Lato"/>
                <a:ea typeface="Lato"/>
                <a:cs typeface="Lato"/>
                <a:sym typeface="Lato"/>
              </a:rPr>
              <a:t>eligible STEM majors)</a:t>
            </a:r>
            <a:endParaRPr sz="2000" b="0" i="0" u="none" strike="noStrike" cap="none">
              <a:solidFill>
                <a:srgbClr val="000000"/>
              </a:solidFill>
              <a:latin typeface="Lato"/>
              <a:ea typeface="Lato"/>
              <a:cs typeface="Lato"/>
              <a:sym typeface="Lato"/>
            </a:endParaRPr>
          </a:p>
          <a:p>
            <a:pPr marL="384048" marR="0" lvl="0" indent="-231648" algn="l" rtl="0">
              <a:lnSpc>
                <a:spcPct val="100000"/>
              </a:lnSpc>
              <a:spcBef>
                <a:spcPts val="1200"/>
              </a:spcBef>
              <a:spcAft>
                <a:spcPts val="0"/>
              </a:spcAft>
              <a:buClr>
                <a:srgbClr val="000000"/>
              </a:buClr>
              <a:buSzPts val="2400"/>
              <a:buFont typeface="Arial"/>
              <a:buNone/>
            </a:pPr>
            <a:endParaRPr sz="2000" b="0" i="0" u="none" strike="noStrike" cap="none">
              <a:solidFill>
                <a:srgbClr val="000000"/>
              </a:solidFill>
              <a:latin typeface="Lato"/>
              <a:ea typeface="Lato"/>
              <a:cs typeface="Lato"/>
              <a:sym typeface="Lato"/>
            </a:endParaRPr>
          </a:p>
        </p:txBody>
      </p:sp>
      <p:sp>
        <p:nvSpPr>
          <p:cNvPr id="1560" name="Google Shape;1560;p71"/>
          <p:cNvSpPr txBox="1"/>
          <p:nvPr/>
        </p:nvSpPr>
        <p:spPr>
          <a:xfrm>
            <a:off x="948050" y="1397050"/>
            <a:ext cx="9662100" cy="813900"/>
          </a:xfrm>
          <a:prstGeom prst="rect">
            <a:avLst/>
          </a:prstGeom>
          <a:noFill/>
          <a:ln w="9525" cap="flat" cmpd="sng">
            <a:solidFill>
              <a:schemeClr val="accent6"/>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1" i="1" u="none" strike="noStrike" cap="none">
                <a:solidFill>
                  <a:srgbClr val="080808"/>
                </a:solidFill>
                <a:latin typeface="Lato"/>
                <a:ea typeface="Lato"/>
                <a:cs typeface="Lato"/>
                <a:sym typeface="Lato"/>
              </a:rPr>
              <a:t>A benefit of </a:t>
            </a:r>
            <a:r>
              <a:rPr lang="en-US" sz="2000" b="1" i="1" u="none" strike="noStrike" cap="none">
                <a:solidFill>
                  <a:srgbClr val="000000"/>
                </a:solidFill>
                <a:latin typeface="Lato"/>
                <a:ea typeface="Lato"/>
                <a:cs typeface="Lato"/>
                <a:sym typeface="Lato"/>
              </a:rPr>
              <a:t>F-1 visa allowing students to get some practical experience in their field of studies.</a:t>
            </a:r>
            <a:endParaRPr sz="1400" b="1" i="1" u="none" strike="noStrike" cap="none">
              <a:solidFill>
                <a:srgbClr val="000000"/>
              </a:solidFill>
              <a:latin typeface="Lato"/>
              <a:ea typeface="Lato"/>
              <a:cs typeface="Lato"/>
              <a:sym typeface="Lato"/>
            </a:endParaRPr>
          </a:p>
        </p:txBody>
      </p:sp>
      <p:pic>
        <p:nvPicPr>
          <p:cNvPr id="2" name="Recorded Sound">
            <a:hlinkClick r:id="" action="ppaction://media"/>
            <a:extLst>
              <a:ext uri="{FF2B5EF4-FFF2-40B4-BE49-F238E27FC236}">
                <a16:creationId xmlns:a16="http://schemas.microsoft.com/office/drawing/2014/main" id="{FFEFE077-0D0E-430B-B0CF-478080D8516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43177" y="1071356"/>
            <a:ext cx="651388" cy="651388"/>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3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044"/>
        <p:cNvGrpSpPr/>
        <p:nvPr/>
      </p:nvGrpSpPr>
      <p:grpSpPr>
        <a:xfrm>
          <a:off x="0" y="0"/>
          <a:ext cx="0" cy="0"/>
          <a:chOff x="0" y="0"/>
          <a:chExt cx="0" cy="0"/>
        </a:xfrm>
      </p:grpSpPr>
      <p:sp>
        <p:nvSpPr>
          <p:cNvPr id="2045" name="Google Shape;2045;p107"/>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40</a:t>
            </a:fld>
            <a:endParaRPr sz="1000" b="0" i="0" u="none" strike="noStrike" cap="none">
              <a:solidFill>
                <a:srgbClr val="6A6E79"/>
              </a:solidFill>
              <a:latin typeface="Lato"/>
              <a:ea typeface="Lato"/>
              <a:cs typeface="Lato"/>
              <a:sym typeface="Lato"/>
            </a:endParaRPr>
          </a:p>
        </p:txBody>
      </p:sp>
      <p:sp>
        <p:nvSpPr>
          <p:cNvPr id="2046" name="Google Shape;2046;p107"/>
          <p:cNvSpPr txBox="1">
            <a:spLocks noGrp="1"/>
          </p:cNvSpPr>
          <p:nvPr>
            <p:ph type="title"/>
          </p:nvPr>
        </p:nvSpPr>
        <p:spPr>
          <a:xfrm>
            <a:off x="646753" y="596525"/>
            <a:ext cx="9453900" cy="709800"/>
          </a:xfrm>
          <a:prstGeom prst="rect">
            <a:avLst/>
          </a:prstGeom>
          <a:noFill/>
          <a:ln>
            <a:noFill/>
          </a:ln>
        </p:spPr>
        <p:txBody>
          <a:bodyPr spcFirstLastPara="1" wrap="square" lIns="0" tIns="0" rIns="0" bIns="91425" anchor="t" anchorCtr="0">
            <a:noAutofit/>
          </a:bodyPr>
          <a:lstStyle/>
          <a:p>
            <a:pPr marL="0" lvl="0" indent="0" algn="l" rtl="0">
              <a:lnSpc>
                <a:spcPct val="80000"/>
              </a:lnSpc>
              <a:spcBef>
                <a:spcPts val="0"/>
              </a:spcBef>
              <a:spcAft>
                <a:spcPts val="0"/>
              </a:spcAft>
              <a:buClr>
                <a:schemeClr val="dk1"/>
              </a:buClr>
              <a:buSzPts val="4400"/>
              <a:buFont typeface="Montserrat"/>
              <a:buNone/>
            </a:pPr>
            <a:r>
              <a:rPr lang="en-US"/>
              <a:t>Request for Evidence (RFEs) </a:t>
            </a:r>
            <a:endParaRPr/>
          </a:p>
        </p:txBody>
      </p:sp>
      <p:sp>
        <p:nvSpPr>
          <p:cNvPr id="2047" name="Google Shape;2047;p107"/>
          <p:cNvSpPr txBox="1"/>
          <p:nvPr/>
        </p:nvSpPr>
        <p:spPr>
          <a:xfrm>
            <a:off x="835950" y="1765475"/>
            <a:ext cx="5347800" cy="4104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2000" b="1">
                <a:latin typeface="Lato"/>
                <a:ea typeface="Lato"/>
                <a:cs typeface="Lato"/>
                <a:sym typeface="Lato"/>
              </a:rPr>
              <a:t>If USCIS needs more information/evidence, they will send an RFE. </a:t>
            </a:r>
            <a:endParaRPr sz="2000" b="1">
              <a:latin typeface="Lato"/>
              <a:ea typeface="Lato"/>
              <a:cs typeface="Lato"/>
              <a:sym typeface="Lato"/>
            </a:endParaRPr>
          </a:p>
          <a:p>
            <a:pPr marL="0" marR="0" lvl="0" indent="0" algn="l" rtl="0">
              <a:lnSpc>
                <a:spcPct val="100000"/>
              </a:lnSpc>
              <a:spcBef>
                <a:spcPts val="0"/>
              </a:spcBef>
              <a:spcAft>
                <a:spcPts val="0"/>
              </a:spcAft>
              <a:buClr>
                <a:srgbClr val="000000"/>
              </a:buClr>
              <a:buSzPts val="1800"/>
              <a:buFont typeface="Arial"/>
              <a:buNone/>
            </a:pPr>
            <a:endParaRPr sz="2000" b="1">
              <a:latin typeface="Lato"/>
              <a:ea typeface="Lato"/>
              <a:cs typeface="Lato"/>
              <a:sym typeface="Lato"/>
            </a:endParaRPr>
          </a:p>
          <a:p>
            <a:pPr marL="457200" marR="0" lvl="0" indent="-355600" algn="l" rtl="0">
              <a:lnSpc>
                <a:spcPct val="100000"/>
              </a:lnSpc>
              <a:spcBef>
                <a:spcPts val="0"/>
              </a:spcBef>
              <a:spcAft>
                <a:spcPts val="0"/>
              </a:spcAft>
              <a:buSzPts val="2000"/>
              <a:buFont typeface="Lato"/>
              <a:buChar char="●"/>
            </a:pPr>
            <a:r>
              <a:rPr lang="en-US" sz="2000">
                <a:latin typeface="Lato"/>
                <a:ea typeface="Lato"/>
                <a:cs typeface="Lato"/>
                <a:sym typeface="Lato"/>
              </a:rPr>
              <a:t>Contact ISS office and work with an International Student Advisor </a:t>
            </a:r>
            <a:endParaRPr sz="2000">
              <a:latin typeface="Lato"/>
              <a:ea typeface="Lato"/>
              <a:cs typeface="Lato"/>
              <a:sym typeface="Lato"/>
            </a:endParaRPr>
          </a:p>
          <a:p>
            <a:pPr marL="457200" marR="0" lvl="0" indent="0" algn="l" rtl="0">
              <a:lnSpc>
                <a:spcPct val="100000"/>
              </a:lnSpc>
              <a:spcBef>
                <a:spcPts val="0"/>
              </a:spcBef>
              <a:spcAft>
                <a:spcPts val="0"/>
              </a:spcAft>
              <a:buNone/>
            </a:pPr>
            <a:endParaRPr sz="2000">
              <a:latin typeface="Lato"/>
              <a:ea typeface="Lato"/>
              <a:cs typeface="Lato"/>
              <a:sym typeface="Lato"/>
            </a:endParaRPr>
          </a:p>
          <a:p>
            <a:pPr marL="457200" marR="0" lvl="0" indent="-355600" algn="l" rtl="0">
              <a:lnSpc>
                <a:spcPct val="100000"/>
              </a:lnSpc>
              <a:spcBef>
                <a:spcPts val="0"/>
              </a:spcBef>
              <a:spcAft>
                <a:spcPts val="0"/>
              </a:spcAft>
              <a:buSzPts val="2000"/>
              <a:buFont typeface="Lato"/>
              <a:buChar char="●"/>
            </a:pPr>
            <a:r>
              <a:rPr lang="en-US" sz="2000">
                <a:latin typeface="Lato"/>
                <a:ea typeface="Lato"/>
                <a:cs typeface="Lato"/>
                <a:sym typeface="Lato"/>
              </a:rPr>
              <a:t>Remember! RFEs must be answered by deadline date on letter</a:t>
            </a:r>
            <a:endParaRPr sz="2000">
              <a:latin typeface="Lato"/>
              <a:ea typeface="Lato"/>
              <a:cs typeface="Lato"/>
              <a:sym typeface="Lato"/>
            </a:endParaRPr>
          </a:p>
          <a:p>
            <a:pPr marL="457200" marR="0" lvl="0" indent="0" algn="l" rtl="0">
              <a:lnSpc>
                <a:spcPct val="100000"/>
              </a:lnSpc>
              <a:spcBef>
                <a:spcPts val="0"/>
              </a:spcBef>
              <a:spcAft>
                <a:spcPts val="0"/>
              </a:spcAft>
              <a:buNone/>
            </a:pPr>
            <a:endParaRPr sz="2000">
              <a:latin typeface="Lato"/>
              <a:ea typeface="Lato"/>
              <a:cs typeface="Lato"/>
              <a:sym typeface="Lato"/>
            </a:endParaRPr>
          </a:p>
          <a:p>
            <a:pPr marL="457200" marR="0" lvl="0" indent="-355600" algn="l" rtl="0">
              <a:lnSpc>
                <a:spcPct val="100000"/>
              </a:lnSpc>
              <a:spcBef>
                <a:spcPts val="0"/>
              </a:spcBef>
              <a:spcAft>
                <a:spcPts val="0"/>
              </a:spcAft>
              <a:buSzPts val="2000"/>
              <a:buFont typeface="Lato"/>
              <a:buChar char="●"/>
            </a:pPr>
            <a:r>
              <a:rPr lang="en-US" sz="2000">
                <a:latin typeface="Lato"/>
                <a:ea typeface="Lato"/>
                <a:cs typeface="Lato"/>
                <a:sym typeface="Lato"/>
              </a:rPr>
              <a:t>Check OPT I-20 recommendation date </a:t>
            </a:r>
            <a:r>
              <a:rPr lang="en-US" sz="2000" u="sng">
                <a:latin typeface="Lato"/>
                <a:ea typeface="Lato"/>
                <a:cs typeface="Lato"/>
                <a:sym typeface="Lato"/>
              </a:rPr>
              <a:t>before</a:t>
            </a:r>
            <a:r>
              <a:rPr lang="en-US" sz="2000">
                <a:latin typeface="Lato"/>
                <a:ea typeface="Lato"/>
                <a:cs typeface="Lato"/>
                <a:sym typeface="Lato"/>
              </a:rPr>
              <a:t> mailing RFE</a:t>
            </a:r>
            <a:endParaRPr sz="2000">
              <a:latin typeface="Lato"/>
              <a:ea typeface="Lato"/>
              <a:cs typeface="Lato"/>
              <a:sym typeface="Lato"/>
            </a:endParaRPr>
          </a:p>
          <a:p>
            <a:pPr marL="914400" marR="0" lvl="1" indent="-355600" algn="l" rtl="0">
              <a:lnSpc>
                <a:spcPct val="100000"/>
              </a:lnSpc>
              <a:spcBef>
                <a:spcPts val="0"/>
              </a:spcBef>
              <a:spcAft>
                <a:spcPts val="0"/>
              </a:spcAft>
              <a:buSzPts val="2000"/>
              <a:buFont typeface="Lato"/>
              <a:buChar char="○"/>
            </a:pPr>
            <a:r>
              <a:rPr lang="en-US" sz="2000">
                <a:latin typeface="Lato"/>
                <a:ea typeface="Lato"/>
                <a:cs typeface="Lato"/>
                <a:sym typeface="Lato"/>
              </a:rPr>
              <a:t>If outside 30 day window, request for a new OPT recommendation I-20. </a:t>
            </a:r>
            <a:endParaRPr sz="2000">
              <a:latin typeface="Lato"/>
              <a:ea typeface="Lato"/>
              <a:cs typeface="Lato"/>
              <a:sym typeface="Lato"/>
            </a:endParaRPr>
          </a:p>
          <a:p>
            <a:pPr marL="0" marR="0" lvl="0" indent="0" algn="l" rtl="0">
              <a:lnSpc>
                <a:spcPct val="100000"/>
              </a:lnSpc>
              <a:spcBef>
                <a:spcPts val="0"/>
              </a:spcBef>
              <a:spcAft>
                <a:spcPts val="0"/>
              </a:spcAft>
              <a:buNone/>
            </a:pPr>
            <a:endParaRPr sz="2000">
              <a:latin typeface="Lato"/>
              <a:ea typeface="Lato"/>
              <a:cs typeface="Lato"/>
              <a:sym typeface="Lato"/>
            </a:endParaRPr>
          </a:p>
        </p:txBody>
      </p:sp>
      <p:sp>
        <p:nvSpPr>
          <p:cNvPr id="2048" name="Google Shape;2048;p107"/>
          <p:cNvSpPr txBox="1"/>
          <p:nvPr/>
        </p:nvSpPr>
        <p:spPr>
          <a:xfrm>
            <a:off x="2677725" y="6002450"/>
            <a:ext cx="8268300" cy="474600"/>
          </a:xfrm>
          <a:prstGeom prst="rect">
            <a:avLst/>
          </a:prstGeom>
          <a:solidFill>
            <a:srgbClr val="FFFF00"/>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2000" b="1" i="1">
                <a:latin typeface="Lato"/>
                <a:ea typeface="Lato"/>
                <a:cs typeface="Lato"/>
                <a:sym typeface="Lato"/>
              </a:rPr>
              <a:t>Please contact ISS office to review required RFE documents</a:t>
            </a:r>
            <a:endParaRPr sz="2000" b="1" i="1">
              <a:latin typeface="Lato"/>
              <a:ea typeface="Lato"/>
              <a:cs typeface="Lato"/>
              <a:sym typeface="Lato"/>
            </a:endParaRPr>
          </a:p>
        </p:txBody>
      </p:sp>
      <p:pic>
        <p:nvPicPr>
          <p:cNvPr id="2049" name="Google Shape;2049;p107"/>
          <p:cNvPicPr preferRelativeResize="0"/>
          <p:nvPr/>
        </p:nvPicPr>
        <p:blipFill>
          <a:blip r:embed="rId5">
            <a:alphaModFix/>
          </a:blip>
          <a:stretch>
            <a:fillRect/>
          </a:stretch>
        </p:blipFill>
        <p:spPr>
          <a:xfrm>
            <a:off x="7033650" y="1450650"/>
            <a:ext cx="4257298" cy="4323201"/>
          </a:xfrm>
          <a:prstGeom prst="rect">
            <a:avLst/>
          </a:prstGeom>
          <a:noFill/>
          <a:ln>
            <a:noFill/>
          </a:ln>
        </p:spPr>
      </p:pic>
      <p:sp>
        <p:nvSpPr>
          <p:cNvPr id="2050" name="Google Shape;2050;p107"/>
          <p:cNvSpPr/>
          <p:nvPr/>
        </p:nvSpPr>
        <p:spPr>
          <a:xfrm>
            <a:off x="7975075" y="3323425"/>
            <a:ext cx="2434200" cy="3021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107"/>
          <p:cNvSpPr/>
          <p:nvPr/>
        </p:nvSpPr>
        <p:spPr>
          <a:xfrm>
            <a:off x="7437200" y="2081750"/>
            <a:ext cx="2157300" cy="411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107"/>
          <p:cNvSpPr/>
          <p:nvPr/>
        </p:nvSpPr>
        <p:spPr>
          <a:xfrm>
            <a:off x="9594500" y="2332900"/>
            <a:ext cx="646500" cy="353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107"/>
          <p:cNvSpPr/>
          <p:nvPr/>
        </p:nvSpPr>
        <p:spPr>
          <a:xfrm>
            <a:off x="8469675" y="2790025"/>
            <a:ext cx="1284300" cy="3021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107"/>
          <p:cNvSpPr/>
          <p:nvPr/>
        </p:nvSpPr>
        <p:spPr>
          <a:xfrm>
            <a:off x="6439600" y="3200350"/>
            <a:ext cx="1472100" cy="643500"/>
          </a:xfrm>
          <a:prstGeom prst="rightArrow">
            <a:avLst>
              <a:gd name="adj1" fmla="val 50000"/>
              <a:gd name="adj2" fmla="val 50000"/>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900" b="1">
                <a:latin typeface="Lato"/>
                <a:ea typeface="Lato"/>
                <a:cs typeface="Lato"/>
                <a:sym typeface="Lato"/>
              </a:rPr>
              <a:t>RFE Deadline Date</a:t>
            </a:r>
            <a:endParaRPr sz="900" b="1">
              <a:latin typeface="Lato"/>
              <a:ea typeface="Lato"/>
              <a:cs typeface="Lato"/>
              <a:sym typeface="Lato"/>
            </a:endParaRPr>
          </a:p>
        </p:txBody>
      </p:sp>
      <p:pic>
        <p:nvPicPr>
          <p:cNvPr id="2" name="40">
            <a:hlinkClick r:id="" action="ppaction://media"/>
            <a:extLst>
              <a:ext uri="{FF2B5EF4-FFF2-40B4-BE49-F238E27FC236}">
                <a16:creationId xmlns:a16="http://schemas.microsoft.com/office/drawing/2014/main" id="{8234AB5B-B935-4598-8223-47722803075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81348" y="636829"/>
            <a:ext cx="609600" cy="609600"/>
          </a:xfrm>
          <a:prstGeom prst="rect">
            <a:avLst/>
          </a:prstGeom>
        </p:spPr>
      </p:pic>
    </p:spTree>
    <p:extLst>
      <p:ext uri="{BB962C8B-B14F-4D97-AF65-F5344CB8AC3E}">
        <p14:creationId xmlns:p14="http://schemas.microsoft.com/office/powerpoint/2010/main" val="113441126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233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059"/>
        <p:cNvGrpSpPr/>
        <p:nvPr/>
      </p:nvGrpSpPr>
      <p:grpSpPr>
        <a:xfrm>
          <a:off x="0" y="0"/>
          <a:ext cx="0" cy="0"/>
          <a:chOff x="0" y="0"/>
          <a:chExt cx="0" cy="0"/>
        </a:xfrm>
      </p:grpSpPr>
      <p:sp>
        <p:nvSpPr>
          <p:cNvPr id="2060" name="Google Shape;2060;p108"/>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41</a:t>
            </a:fld>
            <a:endParaRPr sz="1000" b="0" i="0" u="none" strike="noStrike" cap="none">
              <a:solidFill>
                <a:srgbClr val="6A6E79"/>
              </a:solidFill>
              <a:latin typeface="Lato"/>
              <a:ea typeface="Lato"/>
              <a:cs typeface="Lato"/>
              <a:sym typeface="Lato"/>
            </a:endParaRPr>
          </a:p>
        </p:txBody>
      </p:sp>
      <p:sp>
        <p:nvSpPr>
          <p:cNvPr id="2061" name="Google Shape;2061;p108"/>
          <p:cNvSpPr txBox="1">
            <a:spLocks noGrp="1"/>
          </p:cNvSpPr>
          <p:nvPr>
            <p:ph type="title"/>
          </p:nvPr>
        </p:nvSpPr>
        <p:spPr>
          <a:xfrm>
            <a:off x="655478" y="664650"/>
            <a:ext cx="9453900" cy="709800"/>
          </a:xfrm>
          <a:prstGeom prst="rect">
            <a:avLst/>
          </a:prstGeom>
          <a:noFill/>
          <a:ln>
            <a:noFill/>
          </a:ln>
        </p:spPr>
        <p:txBody>
          <a:bodyPr spcFirstLastPara="1" wrap="square" lIns="0" tIns="0" rIns="0" bIns="91425" anchor="t" anchorCtr="0">
            <a:noAutofit/>
          </a:bodyPr>
          <a:lstStyle/>
          <a:p>
            <a:pPr marL="0" lvl="0" indent="0" algn="l" rtl="0">
              <a:lnSpc>
                <a:spcPct val="80000"/>
              </a:lnSpc>
              <a:spcBef>
                <a:spcPts val="0"/>
              </a:spcBef>
              <a:spcAft>
                <a:spcPts val="0"/>
              </a:spcAft>
              <a:buClr>
                <a:schemeClr val="dk1"/>
              </a:buClr>
              <a:buSzPts val="4400"/>
              <a:buFont typeface="Montserrat"/>
              <a:buNone/>
            </a:pPr>
            <a:r>
              <a:rPr lang="en-US"/>
              <a:t>OPT Denials</a:t>
            </a:r>
            <a:endParaRPr/>
          </a:p>
        </p:txBody>
      </p:sp>
      <p:sp>
        <p:nvSpPr>
          <p:cNvPr id="2062" name="Google Shape;2062;p108"/>
          <p:cNvSpPr txBox="1"/>
          <p:nvPr/>
        </p:nvSpPr>
        <p:spPr>
          <a:xfrm>
            <a:off x="531150" y="1460675"/>
            <a:ext cx="6159000" cy="3894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1800" b="1">
                <a:latin typeface="Lato"/>
                <a:ea typeface="Lato"/>
                <a:cs typeface="Lato"/>
                <a:sym typeface="Lato"/>
              </a:rPr>
              <a:t>Common Reasons for Denials: </a:t>
            </a:r>
            <a:endParaRPr sz="1800" b="1" i="0" u="none" strike="noStrike" cap="none">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000000"/>
              </a:solidFill>
              <a:latin typeface="Lato"/>
              <a:ea typeface="Lato"/>
              <a:cs typeface="Lato"/>
              <a:sym typeface="Lato"/>
            </a:endParaRPr>
          </a:p>
          <a:p>
            <a:pPr marL="457200" marR="0" lvl="0" indent="-342900" algn="l" rtl="0">
              <a:lnSpc>
                <a:spcPct val="100000"/>
              </a:lnSpc>
              <a:spcBef>
                <a:spcPts val="0"/>
              </a:spcBef>
              <a:spcAft>
                <a:spcPts val="0"/>
              </a:spcAft>
              <a:buClr>
                <a:srgbClr val="000000"/>
              </a:buClr>
              <a:buSzPts val="1800"/>
              <a:buFont typeface="Lato"/>
              <a:buChar char="●"/>
            </a:pPr>
            <a:r>
              <a:rPr lang="en-US" sz="1800">
                <a:latin typeface="Lato"/>
                <a:ea typeface="Lato"/>
                <a:cs typeface="Lato"/>
                <a:sym typeface="Lato"/>
              </a:rPr>
              <a:t>USCIS receives OPT application too early or too late </a:t>
            </a:r>
            <a:endParaRPr sz="1800">
              <a:latin typeface="Lato"/>
              <a:ea typeface="Lato"/>
              <a:cs typeface="Lato"/>
              <a:sym typeface="Lato"/>
            </a:endParaRPr>
          </a:p>
          <a:p>
            <a:pPr marL="457200" marR="0" lvl="0" indent="0" algn="l" rtl="0">
              <a:lnSpc>
                <a:spcPct val="100000"/>
              </a:lnSpc>
              <a:spcBef>
                <a:spcPts val="0"/>
              </a:spcBef>
              <a:spcAft>
                <a:spcPts val="0"/>
              </a:spcAft>
              <a:buNone/>
            </a:pPr>
            <a:endParaRPr sz="1800">
              <a:latin typeface="Lato"/>
              <a:ea typeface="Lato"/>
              <a:cs typeface="Lato"/>
              <a:sym typeface="Lato"/>
            </a:endParaRPr>
          </a:p>
          <a:p>
            <a:pPr marL="457200" marR="0" lvl="0" indent="-342900" algn="l" rtl="0">
              <a:lnSpc>
                <a:spcPct val="100000"/>
              </a:lnSpc>
              <a:spcBef>
                <a:spcPts val="0"/>
              </a:spcBef>
              <a:spcAft>
                <a:spcPts val="0"/>
              </a:spcAft>
              <a:buSzPts val="1800"/>
              <a:buFont typeface="Lato"/>
              <a:buChar char="●"/>
            </a:pPr>
            <a:r>
              <a:rPr lang="en-US" sz="1800">
                <a:latin typeface="Lato"/>
                <a:ea typeface="Lato"/>
                <a:cs typeface="Lato"/>
                <a:sym typeface="Lato"/>
              </a:rPr>
              <a:t>Payment problems </a:t>
            </a:r>
            <a:endParaRPr sz="1800">
              <a:latin typeface="Lato"/>
              <a:ea typeface="Lato"/>
              <a:cs typeface="Lato"/>
              <a:sym typeface="Lato"/>
            </a:endParaRPr>
          </a:p>
          <a:p>
            <a:pPr marL="457200" marR="0" lvl="0" indent="0" algn="l" rtl="0">
              <a:lnSpc>
                <a:spcPct val="100000"/>
              </a:lnSpc>
              <a:spcBef>
                <a:spcPts val="0"/>
              </a:spcBef>
              <a:spcAft>
                <a:spcPts val="0"/>
              </a:spcAft>
              <a:buNone/>
            </a:pPr>
            <a:endParaRPr sz="1800">
              <a:latin typeface="Lato"/>
              <a:ea typeface="Lato"/>
              <a:cs typeface="Lato"/>
              <a:sym typeface="Lato"/>
            </a:endParaRPr>
          </a:p>
          <a:p>
            <a:pPr marL="457200" marR="0" lvl="0" indent="-342900" algn="l" rtl="0">
              <a:lnSpc>
                <a:spcPct val="100000"/>
              </a:lnSpc>
              <a:spcBef>
                <a:spcPts val="0"/>
              </a:spcBef>
              <a:spcAft>
                <a:spcPts val="0"/>
              </a:spcAft>
              <a:buSzPts val="1800"/>
              <a:buFont typeface="Lato"/>
              <a:buChar char="●"/>
            </a:pPr>
            <a:r>
              <a:rPr lang="en-US" sz="1800">
                <a:latin typeface="Lato"/>
                <a:ea typeface="Lato"/>
                <a:cs typeface="Lato"/>
                <a:sym typeface="Lato"/>
              </a:rPr>
              <a:t>RFE was not received by deadline date</a:t>
            </a:r>
            <a:endParaRPr sz="1800">
              <a:latin typeface="Lato"/>
              <a:ea typeface="Lato"/>
              <a:cs typeface="Lato"/>
              <a:sym typeface="Lato"/>
            </a:endParaRPr>
          </a:p>
          <a:p>
            <a:pPr marL="457200" marR="0" lvl="0" indent="0" algn="l" rtl="0">
              <a:lnSpc>
                <a:spcPct val="100000"/>
              </a:lnSpc>
              <a:spcBef>
                <a:spcPts val="0"/>
              </a:spcBef>
              <a:spcAft>
                <a:spcPts val="0"/>
              </a:spcAft>
              <a:buNone/>
            </a:pPr>
            <a:endParaRPr sz="1800">
              <a:latin typeface="Lato"/>
              <a:ea typeface="Lato"/>
              <a:cs typeface="Lato"/>
              <a:sym typeface="Lato"/>
            </a:endParaRPr>
          </a:p>
          <a:p>
            <a:pPr marL="457200" marR="0" lvl="0" indent="-342900" algn="l" rtl="0">
              <a:lnSpc>
                <a:spcPct val="100000"/>
              </a:lnSpc>
              <a:spcBef>
                <a:spcPts val="0"/>
              </a:spcBef>
              <a:spcAft>
                <a:spcPts val="0"/>
              </a:spcAft>
              <a:buSzPts val="1800"/>
              <a:buFont typeface="Lato"/>
              <a:buChar char="●"/>
            </a:pPr>
            <a:r>
              <a:rPr lang="en-US" sz="1800">
                <a:latin typeface="Lato"/>
                <a:ea typeface="Lato"/>
                <a:cs typeface="Lato"/>
                <a:sym typeface="Lato"/>
              </a:rPr>
              <a:t>RFE was answered but, OPT I-20 was already past 30 days of recommended date</a:t>
            </a:r>
            <a:endParaRPr sz="1800">
              <a:latin typeface="Lato"/>
              <a:ea typeface="Lato"/>
              <a:cs typeface="Lato"/>
              <a:sym typeface="Lato"/>
            </a:endParaRPr>
          </a:p>
          <a:p>
            <a:pPr marL="457200" marR="0" lvl="0" indent="0" algn="l" rtl="0">
              <a:lnSpc>
                <a:spcPct val="100000"/>
              </a:lnSpc>
              <a:spcBef>
                <a:spcPts val="0"/>
              </a:spcBef>
              <a:spcAft>
                <a:spcPts val="0"/>
              </a:spcAft>
              <a:buNone/>
            </a:pPr>
            <a:endParaRPr sz="1800">
              <a:latin typeface="Lato"/>
              <a:ea typeface="Lato"/>
              <a:cs typeface="Lato"/>
              <a:sym typeface="Lato"/>
            </a:endParaRPr>
          </a:p>
          <a:p>
            <a:pPr marL="457200" marR="0" lvl="0" indent="-342900" algn="l" rtl="0">
              <a:lnSpc>
                <a:spcPct val="100000"/>
              </a:lnSpc>
              <a:spcBef>
                <a:spcPts val="0"/>
              </a:spcBef>
              <a:spcAft>
                <a:spcPts val="0"/>
              </a:spcAft>
              <a:buSzPts val="1800"/>
              <a:buFont typeface="Lato"/>
              <a:buChar char="●"/>
            </a:pPr>
            <a:r>
              <a:rPr lang="en-US" sz="1800">
                <a:latin typeface="Lato"/>
                <a:ea typeface="Lato"/>
                <a:cs typeface="Lato"/>
                <a:sym typeface="Lato"/>
              </a:rPr>
              <a:t>Application was received on time but, OPT I-20 was past 30 day recommended date </a:t>
            </a:r>
            <a:endParaRPr sz="1800">
              <a:latin typeface="Lato"/>
              <a:ea typeface="Lato"/>
              <a:cs typeface="Lato"/>
              <a:sym typeface="Lato"/>
            </a:endParaRPr>
          </a:p>
          <a:p>
            <a:pPr marL="457200" marR="0" lvl="0" indent="0" algn="l" rtl="0">
              <a:lnSpc>
                <a:spcPct val="100000"/>
              </a:lnSpc>
              <a:spcBef>
                <a:spcPts val="0"/>
              </a:spcBef>
              <a:spcAft>
                <a:spcPts val="0"/>
              </a:spcAft>
              <a:buNone/>
            </a:pPr>
            <a:endParaRPr sz="1800">
              <a:latin typeface="Lato"/>
              <a:ea typeface="Lato"/>
              <a:cs typeface="Lato"/>
              <a:sym typeface="Lato"/>
            </a:endParaRPr>
          </a:p>
          <a:p>
            <a:pPr marL="457200" marR="0" lvl="0" indent="-342900" algn="l" rtl="0">
              <a:lnSpc>
                <a:spcPct val="100000"/>
              </a:lnSpc>
              <a:spcBef>
                <a:spcPts val="0"/>
              </a:spcBef>
              <a:spcAft>
                <a:spcPts val="0"/>
              </a:spcAft>
              <a:buSzPts val="1800"/>
              <a:buFont typeface="Lato"/>
              <a:buChar char="●"/>
            </a:pPr>
            <a:r>
              <a:rPr lang="en-US" sz="1800">
                <a:latin typeface="Lato"/>
                <a:ea typeface="Lato"/>
                <a:cs typeface="Lato"/>
                <a:sym typeface="Lato"/>
              </a:rPr>
              <a:t>I-765 was not signed or had incorrect information </a:t>
            </a:r>
            <a:endParaRPr sz="1800">
              <a:latin typeface="Lato"/>
              <a:ea typeface="Lato"/>
              <a:cs typeface="Lato"/>
              <a:sym typeface="Lato"/>
            </a:endParaRPr>
          </a:p>
          <a:p>
            <a:pPr marL="0" marR="0" lvl="0" indent="0" algn="l" rtl="0">
              <a:lnSpc>
                <a:spcPct val="100000"/>
              </a:lnSpc>
              <a:spcBef>
                <a:spcPts val="0"/>
              </a:spcBef>
              <a:spcAft>
                <a:spcPts val="0"/>
              </a:spcAft>
              <a:buClr>
                <a:srgbClr val="000000"/>
              </a:buClr>
              <a:buSzPts val="1100"/>
              <a:buFont typeface="Arial"/>
              <a:buNone/>
            </a:pPr>
            <a:endParaRPr sz="1800" b="1" i="0" u="none" strike="noStrike" cap="none">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000000"/>
              </a:buClr>
              <a:buSzPts val="1100"/>
              <a:buFont typeface="Arial"/>
              <a:buNone/>
            </a:pPr>
            <a:endParaRPr sz="1800" b="1" i="0" u="none" strike="noStrike" cap="none">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000000"/>
              </a:solidFill>
              <a:latin typeface="Lato"/>
              <a:ea typeface="Lato"/>
              <a:cs typeface="Lato"/>
              <a:sym typeface="Lato"/>
            </a:endParaRPr>
          </a:p>
        </p:txBody>
      </p:sp>
      <p:sp>
        <p:nvSpPr>
          <p:cNvPr id="2063" name="Google Shape;2063;p108"/>
          <p:cNvSpPr txBox="1"/>
          <p:nvPr/>
        </p:nvSpPr>
        <p:spPr>
          <a:xfrm>
            <a:off x="2677725" y="6002450"/>
            <a:ext cx="8268300" cy="474600"/>
          </a:xfrm>
          <a:prstGeom prst="rect">
            <a:avLst/>
          </a:prstGeom>
          <a:solidFill>
            <a:srgbClr val="FFFF00"/>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2000" b="1" i="1">
                <a:latin typeface="Lato"/>
                <a:ea typeface="Lato"/>
                <a:cs typeface="Lato"/>
                <a:sym typeface="Lato"/>
              </a:rPr>
              <a:t>Please contact ISS office immediately to discuss F-1 options </a:t>
            </a:r>
            <a:endParaRPr sz="2000" b="1" i="1">
              <a:latin typeface="Lato"/>
              <a:ea typeface="Lato"/>
              <a:cs typeface="Lato"/>
              <a:sym typeface="Lato"/>
            </a:endParaRPr>
          </a:p>
        </p:txBody>
      </p:sp>
      <p:pic>
        <p:nvPicPr>
          <p:cNvPr id="2064" name="Google Shape;2064;p108"/>
          <p:cNvPicPr preferRelativeResize="0"/>
          <p:nvPr/>
        </p:nvPicPr>
        <p:blipFill>
          <a:blip r:embed="rId5">
            <a:alphaModFix/>
          </a:blip>
          <a:stretch>
            <a:fillRect/>
          </a:stretch>
        </p:blipFill>
        <p:spPr>
          <a:xfrm>
            <a:off x="7143300" y="964875"/>
            <a:ext cx="3694801" cy="4783150"/>
          </a:xfrm>
          <a:prstGeom prst="rect">
            <a:avLst/>
          </a:prstGeom>
          <a:noFill/>
          <a:ln>
            <a:noFill/>
          </a:ln>
        </p:spPr>
      </p:pic>
      <p:sp>
        <p:nvSpPr>
          <p:cNvPr id="2065" name="Google Shape;2065;p108"/>
          <p:cNvSpPr/>
          <p:nvPr/>
        </p:nvSpPr>
        <p:spPr>
          <a:xfrm>
            <a:off x="7672225" y="1771150"/>
            <a:ext cx="1208700" cy="369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108"/>
          <p:cNvSpPr/>
          <p:nvPr/>
        </p:nvSpPr>
        <p:spPr>
          <a:xfrm>
            <a:off x="8049975" y="2783175"/>
            <a:ext cx="1099500" cy="1752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41">
            <a:hlinkClick r:id="" action="ppaction://media"/>
            <a:extLst>
              <a:ext uri="{FF2B5EF4-FFF2-40B4-BE49-F238E27FC236}">
                <a16:creationId xmlns:a16="http://schemas.microsoft.com/office/drawing/2014/main" id="{D0295E4E-987D-4EAD-A6EC-A36AFAEF9A5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95459" y="908169"/>
            <a:ext cx="609600" cy="609600"/>
          </a:xfrm>
          <a:prstGeom prst="rect">
            <a:avLst/>
          </a:prstGeom>
        </p:spPr>
      </p:pic>
    </p:spTree>
    <p:extLst>
      <p:ext uri="{BB962C8B-B14F-4D97-AF65-F5344CB8AC3E}">
        <p14:creationId xmlns:p14="http://schemas.microsoft.com/office/powerpoint/2010/main" val="289365013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6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071"/>
        <p:cNvGrpSpPr/>
        <p:nvPr/>
      </p:nvGrpSpPr>
      <p:grpSpPr>
        <a:xfrm>
          <a:off x="0" y="0"/>
          <a:ext cx="0" cy="0"/>
          <a:chOff x="0" y="0"/>
          <a:chExt cx="0" cy="0"/>
        </a:xfrm>
      </p:grpSpPr>
      <p:sp>
        <p:nvSpPr>
          <p:cNvPr id="2072" name="Google Shape;2072;p109"/>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42</a:t>
            </a:fld>
            <a:endParaRPr sz="1000" b="0" i="0" u="none" strike="noStrike" cap="none">
              <a:solidFill>
                <a:srgbClr val="6A6E79"/>
              </a:solidFill>
              <a:latin typeface="Lato"/>
              <a:ea typeface="Lato"/>
              <a:cs typeface="Lato"/>
              <a:sym typeface="Lato"/>
            </a:endParaRPr>
          </a:p>
        </p:txBody>
      </p:sp>
      <p:sp>
        <p:nvSpPr>
          <p:cNvPr id="2073" name="Google Shape;2073;p109"/>
          <p:cNvSpPr txBox="1">
            <a:spLocks noGrp="1"/>
          </p:cNvSpPr>
          <p:nvPr>
            <p:ph type="title"/>
          </p:nvPr>
        </p:nvSpPr>
        <p:spPr>
          <a:xfrm>
            <a:off x="655478" y="664650"/>
            <a:ext cx="9453900" cy="709800"/>
          </a:xfrm>
          <a:prstGeom prst="rect">
            <a:avLst/>
          </a:prstGeom>
          <a:noFill/>
          <a:ln>
            <a:noFill/>
          </a:ln>
        </p:spPr>
        <p:txBody>
          <a:bodyPr spcFirstLastPara="1" wrap="square" lIns="0" tIns="0" rIns="0" bIns="91425" anchor="t" anchorCtr="0">
            <a:noAutofit/>
          </a:bodyPr>
          <a:lstStyle/>
          <a:p>
            <a:pPr marL="0" lvl="0" indent="0" algn="l" rtl="0">
              <a:lnSpc>
                <a:spcPct val="80000"/>
              </a:lnSpc>
              <a:spcBef>
                <a:spcPts val="0"/>
              </a:spcBef>
              <a:spcAft>
                <a:spcPts val="0"/>
              </a:spcAft>
              <a:buClr>
                <a:schemeClr val="dk1"/>
              </a:buClr>
              <a:buSzPts val="4400"/>
              <a:buFont typeface="Montserrat"/>
              <a:buNone/>
            </a:pPr>
            <a:r>
              <a:rPr lang="en-US"/>
              <a:t>OPT Approvals- EAD Card </a:t>
            </a:r>
            <a:endParaRPr/>
          </a:p>
        </p:txBody>
      </p:sp>
      <p:sp>
        <p:nvSpPr>
          <p:cNvPr id="2074" name="Google Shape;2074;p109"/>
          <p:cNvSpPr txBox="1"/>
          <p:nvPr/>
        </p:nvSpPr>
        <p:spPr>
          <a:xfrm>
            <a:off x="835950" y="1536875"/>
            <a:ext cx="5347800" cy="3894300"/>
          </a:xfrm>
          <a:prstGeom prst="rect">
            <a:avLst/>
          </a:prstGeom>
          <a:noFill/>
          <a:ln>
            <a:noFill/>
          </a:ln>
        </p:spPr>
        <p:txBody>
          <a:bodyPr spcFirstLastPara="1" wrap="square" lIns="91425" tIns="91425" rIns="91425" bIns="91425" anchor="t" anchorCtr="0">
            <a:noAutofit/>
          </a:bodyPr>
          <a:lstStyle/>
          <a:p>
            <a:pPr marL="457200" marR="0" lvl="0" indent="-368300" algn="l" rtl="0">
              <a:lnSpc>
                <a:spcPct val="100000"/>
              </a:lnSpc>
              <a:spcBef>
                <a:spcPts val="0"/>
              </a:spcBef>
              <a:spcAft>
                <a:spcPts val="0"/>
              </a:spcAft>
              <a:buClr>
                <a:srgbClr val="000000"/>
              </a:buClr>
              <a:buSzPts val="2200"/>
              <a:buFont typeface="Lato"/>
              <a:buChar char="●"/>
            </a:pPr>
            <a:r>
              <a:rPr lang="en-US" sz="2200" i="0" u="none" strike="noStrike" cap="none">
                <a:solidFill>
                  <a:srgbClr val="000000"/>
                </a:solidFill>
                <a:latin typeface="Lato"/>
                <a:ea typeface="Lato"/>
                <a:cs typeface="Lato"/>
                <a:sym typeface="Lato"/>
              </a:rPr>
              <a:t>Employment Authorization Document (EAD) Card </a:t>
            </a:r>
            <a:endParaRPr sz="2200" i="0" u="none" strike="noStrike" cap="none">
              <a:solidFill>
                <a:srgbClr val="000000"/>
              </a:solidFill>
              <a:latin typeface="Lato"/>
              <a:ea typeface="Lato"/>
              <a:cs typeface="Lato"/>
              <a:sym typeface="Lato"/>
            </a:endParaRPr>
          </a:p>
          <a:p>
            <a:pPr marL="914400" marR="0" lvl="1" indent="-368300" algn="l" rtl="0">
              <a:lnSpc>
                <a:spcPct val="100000"/>
              </a:lnSpc>
              <a:spcBef>
                <a:spcPts val="0"/>
              </a:spcBef>
              <a:spcAft>
                <a:spcPts val="0"/>
              </a:spcAft>
              <a:buSzPts val="2200"/>
              <a:buFont typeface="Lato"/>
              <a:buChar char="○"/>
            </a:pPr>
            <a:r>
              <a:rPr lang="en-US" sz="2200">
                <a:latin typeface="Lato"/>
                <a:ea typeface="Lato"/>
                <a:cs typeface="Lato"/>
                <a:sym typeface="Lato"/>
              </a:rPr>
              <a:t>90-day Unemployment Days</a:t>
            </a:r>
            <a:endParaRPr sz="2200">
              <a:latin typeface="Lato"/>
              <a:ea typeface="Lato"/>
              <a:cs typeface="Lato"/>
              <a:sym typeface="Lato"/>
            </a:endParaRPr>
          </a:p>
          <a:p>
            <a:pPr marL="914400" marR="0" lvl="1" indent="-368300" algn="l" rtl="0">
              <a:lnSpc>
                <a:spcPct val="100000"/>
              </a:lnSpc>
              <a:spcBef>
                <a:spcPts val="0"/>
              </a:spcBef>
              <a:spcAft>
                <a:spcPts val="0"/>
              </a:spcAft>
              <a:buSzPts val="2200"/>
              <a:buFont typeface="Lato"/>
              <a:buChar char="○"/>
            </a:pPr>
            <a:r>
              <a:rPr lang="en-US" sz="2200">
                <a:latin typeface="Lato"/>
                <a:ea typeface="Lato"/>
                <a:cs typeface="Lato"/>
                <a:sym typeface="Lato"/>
              </a:rPr>
              <a:t>Can start work from start date</a:t>
            </a:r>
            <a:endParaRPr sz="2200">
              <a:latin typeface="Lato"/>
              <a:ea typeface="Lato"/>
              <a:cs typeface="Lato"/>
              <a:sym typeface="Lato"/>
            </a:endParaRPr>
          </a:p>
          <a:p>
            <a:pPr marL="914400" marR="0" lvl="1" indent="-368300" algn="l" rtl="0">
              <a:lnSpc>
                <a:spcPct val="100000"/>
              </a:lnSpc>
              <a:spcBef>
                <a:spcPts val="0"/>
              </a:spcBef>
              <a:spcAft>
                <a:spcPts val="0"/>
              </a:spcAft>
              <a:buSzPts val="2200"/>
              <a:buFont typeface="Lato"/>
              <a:buChar char="○"/>
            </a:pPr>
            <a:r>
              <a:rPr lang="en-US" sz="2200">
                <a:latin typeface="Lato"/>
                <a:ea typeface="Lato"/>
                <a:cs typeface="Lato"/>
                <a:sym typeface="Lato"/>
              </a:rPr>
              <a:t>Make sure information is accurate!</a:t>
            </a:r>
            <a:endParaRPr sz="2200">
              <a:latin typeface="Lato"/>
              <a:ea typeface="Lato"/>
              <a:cs typeface="Lato"/>
              <a:sym typeface="Lato"/>
            </a:endParaRPr>
          </a:p>
          <a:p>
            <a:pPr marL="0" marR="0" lvl="0" indent="0" algn="l" rtl="0">
              <a:lnSpc>
                <a:spcPct val="100000"/>
              </a:lnSpc>
              <a:spcBef>
                <a:spcPts val="0"/>
              </a:spcBef>
              <a:spcAft>
                <a:spcPts val="0"/>
              </a:spcAft>
              <a:buNone/>
            </a:pPr>
            <a:endParaRPr sz="2200">
              <a:latin typeface="Lato"/>
              <a:ea typeface="Lato"/>
              <a:cs typeface="Lato"/>
              <a:sym typeface="Lato"/>
            </a:endParaRPr>
          </a:p>
          <a:p>
            <a:pPr marL="457200" marR="0" lvl="0" indent="-368300" algn="l" rtl="0">
              <a:lnSpc>
                <a:spcPct val="100000"/>
              </a:lnSpc>
              <a:spcBef>
                <a:spcPts val="0"/>
              </a:spcBef>
              <a:spcAft>
                <a:spcPts val="0"/>
              </a:spcAft>
              <a:buClr>
                <a:srgbClr val="000000"/>
              </a:buClr>
              <a:buSzPts val="2200"/>
              <a:buFont typeface="Lato"/>
              <a:buChar char="●"/>
            </a:pPr>
            <a:r>
              <a:rPr lang="en-US" sz="2200">
                <a:latin typeface="Lato"/>
                <a:ea typeface="Lato"/>
                <a:cs typeface="Lato"/>
                <a:sym typeface="Lato"/>
              </a:rPr>
              <a:t>Email copy to </a:t>
            </a:r>
            <a:r>
              <a:rPr lang="en-US" sz="2200" u="sng">
                <a:solidFill>
                  <a:schemeClr val="hlink"/>
                </a:solidFill>
                <a:latin typeface="Lato"/>
                <a:ea typeface="Lato"/>
                <a:cs typeface="Lato"/>
                <a:sym typeface="Lato"/>
                <a:hlinkClick r:id="rId5"/>
              </a:rPr>
              <a:t>internationalstudents@ucr.edu</a:t>
            </a:r>
            <a:r>
              <a:rPr lang="en-US" sz="2200">
                <a:latin typeface="Lato"/>
                <a:ea typeface="Lato"/>
                <a:cs typeface="Lato"/>
                <a:sym typeface="Lato"/>
              </a:rPr>
              <a:t> </a:t>
            </a:r>
            <a:endParaRPr sz="2200">
              <a:latin typeface="Lato"/>
              <a:ea typeface="Lato"/>
              <a:cs typeface="Lato"/>
              <a:sym typeface="Lato"/>
            </a:endParaRPr>
          </a:p>
          <a:p>
            <a:pPr marL="457200" marR="0" lvl="0" indent="0" algn="l" rtl="0">
              <a:lnSpc>
                <a:spcPct val="100000"/>
              </a:lnSpc>
              <a:spcBef>
                <a:spcPts val="0"/>
              </a:spcBef>
              <a:spcAft>
                <a:spcPts val="0"/>
              </a:spcAft>
              <a:buNone/>
            </a:pPr>
            <a:endParaRPr sz="2200">
              <a:latin typeface="Lato"/>
              <a:ea typeface="Lato"/>
              <a:cs typeface="Lato"/>
              <a:sym typeface="Lato"/>
            </a:endParaRPr>
          </a:p>
          <a:p>
            <a:pPr marL="457200" marR="0" lvl="0" indent="-368300" algn="l" rtl="0">
              <a:lnSpc>
                <a:spcPct val="100000"/>
              </a:lnSpc>
              <a:spcBef>
                <a:spcPts val="0"/>
              </a:spcBef>
              <a:spcAft>
                <a:spcPts val="0"/>
              </a:spcAft>
              <a:buClr>
                <a:srgbClr val="000000"/>
              </a:buClr>
              <a:buSzPts val="2200"/>
              <a:buFont typeface="Lato"/>
              <a:buChar char="●"/>
            </a:pPr>
            <a:r>
              <a:rPr lang="en-US" sz="2200">
                <a:latin typeface="Lato"/>
                <a:ea typeface="Lato"/>
                <a:cs typeface="Lato"/>
                <a:sym typeface="Lato"/>
              </a:rPr>
              <a:t>Required for re-entry to the U.S.  </a:t>
            </a:r>
            <a:endParaRPr sz="2200" i="0" u="none" strike="noStrike" cap="none">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000000"/>
              </a:buClr>
              <a:buSzPts val="1100"/>
              <a:buFont typeface="Arial"/>
              <a:buNone/>
            </a:pPr>
            <a:endParaRPr sz="2200">
              <a:latin typeface="Lato"/>
              <a:ea typeface="Lato"/>
              <a:cs typeface="Lato"/>
              <a:sym typeface="Lato"/>
            </a:endParaRPr>
          </a:p>
          <a:p>
            <a:pPr marL="457200" lvl="0" indent="-368300" algn="l" rtl="0">
              <a:spcBef>
                <a:spcPts val="0"/>
              </a:spcBef>
              <a:spcAft>
                <a:spcPts val="0"/>
              </a:spcAft>
              <a:buSzPts val="2200"/>
              <a:buFont typeface="Lato"/>
              <a:buChar char="●"/>
            </a:pPr>
            <a:r>
              <a:rPr lang="en-US" sz="2200">
                <a:latin typeface="Lato"/>
                <a:ea typeface="Lato"/>
                <a:cs typeface="Lato"/>
                <a:sym typeface="Lato"/>
              </a:rPr>
              <a:t>Access to set up  </a:t>
            </a:r>
            <a:r>
              <a:rPr lang="en-US" sz="2200" u="sng">
                <a:solidFill>
                  <a:schemeClr val="accent1"/>
                </a:solidFill>
                <a:latin typeface="Lato"/>
                <a:ea typeface="Lato"/>
                <a:cs typeface="Lato"/>
                <a:sym typeface="Lato"/>
                <a:hlinkClick r:id="rId6"/>
              </a:rPr>
              <a:t>SEVP OPT Portal</a:t>
            </a:r>
            <a:endParaRPr sz="2200">
              <a:latin typeface="Lato"/>
              <a:ea typeface="Lato"/>
              <a:cs typeface="Lato"/>
              <a:sym typeface="Lato"/>
            </a:endParaRPr>
          </a:p>
          <a:p>
            <a:pPr marL="0" marR="0" lvl="0" indent="0" algn="l" rtl="0">
              <a:lnSpc>
                <a:spcPct val="100000"/>
              </a:lnSpc>
              <a:spcBef>
                <a:spcPts val="0"/>
              </a:spcBef>
              <a:spcAft>
                <a:spcPts val="0"/>
              </a:spcAft>
              <a:buClr>
                <a:srgbClr val="000000"/>
              </a:buClr>
              <a:buSzPts val="1100"/>
              <a:buFont typeface="Arial"/>
              <a:buNone/>
            </a:pPr>
            <a:endParaRPr sz="2200" i="0" u="none" strike="noStrike" cap="none">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000000"/>
              </a:buClr>
              <a:buSzPts val="1800"/>
              <a:buFont typeface="Arial"/>
              <a:buNone/>
            </a:pPr>
            <a:endParaRPr sz="2200" b="1" i="0" u="none" strike="noStrike" cap="none">
              <a:solidFill>
                <a:srgbClr val="000000"/>
              </a:solidFill>
              <a:latin typeface="Lato"/>
              <a:ea typeface="Lato"/>
              <a:cs typeface="Lato"/>
              <a:sym typeface="Lato"/>
            </a:endParaRPr>
          </a:p>
        </p:txBody>
      </p:sp>
      <p:sp>
        <p:nvSpPr>
          <p:cNvPr id="2075" name="Google Shape;2075;p109"/>
          <p:cNvSpPr txBox="1"/>
          <p:nvPr/>
        </p:nvSpPr>
        <p:spPr>
          <a:xfrm>
            <a:off x="6656550" y="5048275"/>
            <a:ext cx="4877100" cy="459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b="1">
                <a:latin typeface="Lato"/>
                <a:ea typeface="Lato"/>
                <a:cs typeface="Lato"/>
                <a:sym typeface="Lato"/>
              </a:rPr>
              <a:t>EAD Card (Proof of Work Authorization) </a:t>
            </a:r>
            <a:endParaRPr b="1">
              <a:latin typeface="Lato"/>
              <a:ea typeface="Lato"/>
              <a:cs typeface="Lato"/>
              <a:sym typeface="Lato"/>
            </a:endParaRPr>
          </a:p>
        </p:txBody>
      </p:sp>
      <p:pic>
        <p:nvPicPr>
          <p:cNvPr id="2076" name="Google Shape;2076;p109"/>
          <p:cNvPicPr preferRelativeResize="0"/>
          <p:nvPr/>
        </p:nvPicPr>
        <p:blipFill rotWithShape="1">
          <a:blip r:embed="rId7">
            <a:alphaModFix/>
          </a:blip>
          <a:srcRect/>
          <a:stretch/>
        </p:blipFill>
        <p:spPr>
          <a:xfrm>
            <a:off x="6662496" y="1895359"/>
            <a:ext cx="4824945" cy="3067287"/>
          </a:xfrm>
          <a:prstGeom prst="rect">
            <a:avLst/>
          </a:prstGeom>
          <a:noFill/>
          <a:ln>
            <a:noFill/>
          </a:ln>
        </p:spPr>
      </p:pic>
      <p:pic>
        <p:nvPicPr>
          <p:cNvPr id="2077" name="Google Shape;2077;p109"/>
          <p:cNvPicPr preferRelativeResize="0"/>
          <p:nvPr/>
        </p:nvPicPr>
        <p:blipFill>
          <a:blip r:embed="rId8">
            <a:alphaModFix/>
          </a:blip>
          <a:stretch>
            <a:fillRect/>
          </a:stretch>
        </p:blipFill>
        <p:spPr>
          <a:xfrm>
            <a:off x="6719687" y="2703034"/>
            <a:ext cx="1630817" cy="2045185"/>
          </a:xfrm>
          <a:prstGeom prst="rect">
            <a:avLst/>
          </a:prstGeom>
          <a:noFill/>
          <a:ln>
            <a:noFill/>
          </a:ln>
        </p:spPr>
      </p:pic>
      <p:sp>
        <p:nvSpPr>
          <p:cNvPr id="2078" name="Google Shape;2078;p109"/>
          <p:cNvSpPr/>
          <p:nvPr/>
        </p:nvSpPr>
        <p:spPr>
          <a:xfrm>
            <a:off x="8350503" y="2531484"/>
            <a:ext cx="1796700" cy="193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000">
                <a:latin typeface="Lato"/>
                <a:ea typeface="Lato"/>
                <a:cs typeface="Lato"/>
                <a:sym typeface="Lato"/>
              </a:rPr>
              <a:t>HIGHLANDER</a:t>
            </a:r>
            <a:endParaRPr sz="1000">
              <a:latin typeface="Lato"/>
              <a:ea typeface="Lato"/>
              <a:cs typeface="Lato"/>
              <a:sym typeface="Lato"/>
            </a:endParaRPr>
          </a:p>
        </p:txBody>
      </p:sp>
      <p:sp>
        <p:nvSpPr>
          <p:cNvPr id="2079" name="Google Shape;2079;p109"/>
          <p:cNvSpPr/>
          <p:nvPr/>
        </p:nvSpPr>
        <p:spPr>
          <a:xfrm>
            <a:off x="8350503" y="2855359"/>
            <a:ext cx="1796700" cy="193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000">
                <a:latin typeface="Lato"/>
                <a:ea typeface="Lato"/>
                <a:cs typeface="Lato"/>
                <a:sym typeface="Lato"/>
              </a:rPr>
              <a:t>SCOTTY</a:t>
            </a:r>
            <a:endParaRPr sz="1000">
              <a:latin typeface="Lato"/>
              <a:ea typeface="Lato"/>
              <a:cs typeface="Lato"/>
              <a:sym typeface="Lato"/>
            </a:endParaRPr>
          </a:p>
        </p:txBody>
      </p:sp>
      <p:sp>
        <p:nvSpPr>
          <p:cNvPr id="2080" name="Google Shape;2080;p109"/>
          <p:cNvSpPr/>
          <p:nvPr/>
        </p:nvSpPr>
        <p:spPr>
          <a:xfrm>
            <a:off x="8350503" y="3541884"/>
            <a:ext cx="1796700" cy="193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000">
                <a:latin typeface="Lato"/>
                <a:ea typeface="Lato"/>
                <a:cs typeface="Lato"/>
                <a:sym typeface="Lato"/>
              </a:rPr>
              <a:t>SCOTLAND</a:t>
            </a:r>
            <a:endParaRPr sz="1000">
              <a:latin typeface="Lato"/>
              <a:ea typeface="Lato"/>
              <a:cs typeface="Lato"/>
              <a:sym typeface="Lato"/>
            </a:endParaRPr>
          </a:p>
        </p:txBody>
      </p:sp>
      <p:pic>
        <p:nvPicPr>
          <p:cNvPr id="2" name="42">
            <a:hlinkClick r:id="" action="ppaction://media"/>
            <a:extLst>
              <a:ext uri="{FF2B5EF4-FFF2-40B4-BE49-F238E27FC236}">
                <a16:creationId xmlns:a16="http://schemas.microsoft.com/office/drawing/2014/main" id="{9D630D6A-97BB-4191-A315-6B3A58DB891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976890" y="714750"/>
            <a:ext cx="609600" cy="609600"/>
          </a:xfrm>
          <a:prstGeom prst="rect">
            <a:avLst/>
          </a:prstGeom>
        </p:spPr>
      </p:pic>
    </p:spTree>
    <p:extLst>
      <p:ext uri="{BB962C8B-B14F-4D97-AF65-F5344CB8AC3E}">
        <p14:creationId xmlns:p14="http://schemas.microsoft.com/office/powerpoint/2010/main" val="276516909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97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085"/>
        <p:cNvGrpSpPr/>
        <p:nvPr/>
      </p:nvGrpSpPr>
      <p:grpSpPr>
        <a:xfrm>
          <a:off x="0" y="0"/>
          <a:ext cx="0" cy="0"/>
          <a:chOff x="0" y="0"/>
          <a:chExt cx="0" cy="0"/>
        </a:xfrm>
      </p:grpSpPr>
      <p:sp>
        <p:nvSpPr>
          <p:cNvPr id="2086" name="Google Shape;2086;p110"/>
          <p:cNvSpPr txBox="1">
            <a:spLocks noGrp="1"/>
          </p:cNvSpPr>
          <p:nvPr>
            <p:ph type="ctrTitle"/>
          </p:nvPr>
        </p:nvSpPr>
        <p:spPr>
          <a:xfrm>
            <a:off x="1524000" y="1731963"/>
            <a:ext cx="9144000" cy="23877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800" b="1">
                <a:solidFill>
                  <a:srgbClr val="036CB6"/>
                </a:solidFill>
                <a:latin typeface="Montserrat"/>
                <a:ea typeface="Montserrat"/>
                <a:cs typeface="Montserrat"/>
                <a:sym typeface="Montserrat"/>
              </a:rPr>
              <a:t>OPT Reporting Requirements</a:t>
            </a:r>
            <a:endParaRPr sz="4800">
              <a:solidFill>
                <a:srgbClr val="036CB6"/>
              </a:solidFill>
            </a:endParaRPr>
          </a:p>
        </p:txBody>
      </p:sp>
      <p:pic>
        <p:nvPicPr>
          <p:cNvPr id="2" name="43">
            <a:hlinkClick r:id="" action="ppaction://media"/>
            <a:extLst>
              <a:ext uri="{FF2B5EF4-FFF2-40B4-BE49-F238E27FC236}">
                <a16:creationId xmlns:a16="http://schemas.microsoft.com/office/drawing/2014/main" id="{28D4DD28-C7FB-4CC7-9427-19E5758A8AF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37003" y="750404"/>
            <a:ext cx="609600" cy="609600"/>
          </a:xfrm>
          <a:prstGeom prst="rect">
            <a:avLst/>
          </a:prstGeom>
        </p:spPr>
      </p:pic>
    </p:spTree>
    <p:extLst>
      <p:ext uri="{BB962C8B-B14F-4D97-AF65-F5344CB8AC3E}">
        <p14:creationId xmlns:p14="http://schemas.microsoft.com/office/powerpoint/2010/main" val="605543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9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091"/>
        <p:cNvGrpSpPr/>
        <p:nvPr/>
      </p:nvGrpSpPr>
      <p:grpSpPr>
        <a:xfrm>
          <a:off x="0" y="0"/>
          <a:ext cx="0" cy="0"/>
          <a:chOff x="0" y="0"/>
          <a:chExt cx="0" cy="0"/>
        </a:xfrm>
      </p:grpSpPr>
      <p:sp>
        <p:nvSpPr>
          <p:cNvPr id="2092" name="Google Shape;2092;p111"/>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44</a:t>
            </a:fld>
            <a:endParaRPr sz="1000" b="0" i="0" u="none" strike="noStrike" cap="none">
              <a:solidFill>
                <a:srgbClr val="6A6E79"/>
              </a:solidFill>
              <a:latin typeface="Lato"/>
              <a:ea typeface="Lato"/>
              <a:cs typeface="Lato"/>
              <a:sym typeface="Lato"/>
            </a:endParaRPr>
          </a:p>
        </p:txBody>
      </p:sp>
      <p:sp>
        <p:nvSpPr>
          <p:cNvPr id="2093" name="Google Shape;2093;p111"/>
          <p:cNvSpPr txBox="1">
            <a:spLocks noGrp="1"/>
          </p:cNvSpPr>
          <p:nvPr>
            <p:ph type="title"/>
          </p:nvPr>
        </p:nvSpPr>
        <p:spPr>
          <a:xfrm>
            <a:off x="655478" y="664650"/>
            <a:ext cx="9453900" cy="709800"/>
          </a:xfrm>
          <a:prstGeom prst="rect">
            <a:avLst/>
          </a:prstGeom>
          <a:noFill/>
          <a:ln>
            <a:noFill/>
          </a:ln>
        </p:spPr>
        <p:txBody>
          <a:bodyPr spcFirstLastPara="1" wrap="square" lIns="0" tIns="0" rIns="0" bIns="91425" anchor="t" anchorCtr="0">
            <a:noAutofit/>
          </a:bodyPr>
          <a:lstStyle/>
          <a:p>
            <a:pPr marL="0" lvl="0" indent="0" algn="l" rtl="0">
              <a:lnSpc>
                <a:spcPct val="80000"/>
              </a:lnSpc>
              <a:spcBef>
                <a:spcPts val="0"/>
              </a:spcBef>
              <a:spcAft>
                <a:spcPts val="0"/>
              </a:spcAft>
              <a:buClr>
                <a:schemeClr val="dk1"/>
              </a:buClr>
              <a:buSzPts val="4400"/>
              <a:buFont typeface="Montserrat"/>
              <a:buNone/>
            </a:pPr>
            <a:r>
              <a:rPr lang="en-US"/>
              <a:t>SEVP OPT Portal</a:t>
            </a:r>
            <a:endParaRPr/>
          </a:p>
        </p:txBody>
      </p:sp>
      <p:sp>
        <p:nvSpPr>
          <p:cNvPr id="2094" name="Google Shape;2094;p111"/>
          <p:cNvSpPr txBox="1"/>
          <p:nvPr/>
        </p:nvSpPr>
        <p:spPr>
          <a:xfrm>
            <a:off x="531150" y="1374450"/>
            <a:ext cx="7107600" cy="4942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2200" b="1">
                <a:latin typeface="Lato"/>
                <a:ea typeface="Lato"/>
                <a:cs typeface="Lato"/>
                <a:sym typeface="Lato"/>
              </a:rPr>
              <a:t>Once OPT is approved, </a:t>
            </a:r>
            <a:endParaRPr sz="2200" b="1">
              <a:latin typeface="Lato"/>
              <a:ea typeface="Lato"/>
              <a:cs typeface="Lato"/>
              <a:sym typeface="Lato"/>
            </a:endParaRPr>
          </a:p>
          <a:p>
            <a:pPr marL="0" marR="0" lvl="0" indent="0" algn="l" rtl="0">
              <a:lnSpc>
                <a:spcPct val="100000"/>
              </a:lnSpc>
              <a:spcBef>
                <a:spcPts val="0"/>
              </a:spcBef>
              <a:spcAft>
                <a:spcPts val="0"/>
              </a:spcAft>
              <a:buNone/>
            </a:pPr>
            <a:endParaRPr sz="2200" b="1">
              <a:latin typeface="Lato"/>
              <a:ea typeface="Lato"/>
              <a:cs typeface="Lato"/>
              <a:sym typeface="Lato"/>
            </a:endParaRPr>
          </a:p>
          <a:p>
            <a:pPr marL="457200" marR="0" lvl="0" indent="-368300" algn="l" rtl="0">
              <a:lnSpc>
                <a:spcPct val="100000"/>
              </a:lnSpc>
              <a:spcBef>
                <a:spcPts val="0"/>
              </a:spcBef>
              <a:spcAft>
                <a:spcPts val="0"/>
              </a:spcAft>
              <a:buSzPts val="2200"/>
              <a:buFont typeface="Lato"/>
              <a:buChar char="●"/>
            </a:pPr>
            <a:r>
              <a:rPr lang="en-US" sz="2200">
                <a:latin typeface="Lato"/>
                <a:ea typeface="Lato"/>
                <a:cs typeface="Lato"/>
                <a:sym typeface="Lato"/>
              </a:rPr>
              <a:t>SEVIS will email you link to set up </a:t>
            </a:r>
            <a:r>
              <a:rPr lang="en-US" sz="2200" u="sng">
                <a:solidFill>
                  <a:schemeClr val="accent1"/>
                </a:solidFill>
                <a:latin typeface="Lato"/>
                <a:ea typeface="Lato"/>
                <a:cs typeface="Lato"/>
                <a:sym typeface="Lato"/>
                <a:hlinkClick r:id="rId5"/>
              </a:rPr>
              <a:t>SEVP OPT Portal</a:t>
            </a:r>
            <a:endParaRPr sz="2200">
              <a:latin typeface="Lato"/>
              <a:ea typeface="Lato"/>
              <a:cs typeface="Lato"/>
              <a:sym typeface="Lato"/>
            </a:endParaRPr>
          </a:p>
          <a:p>
            <a:pPr marL="914400" marR="0" lvl="1" indent="-368300" algn="l" rtl="0">
              <a:lnSpc>
                <a:spcPct val="100000"/>
              </a:lnSpc>
              <a:spcBef>
                <a:spcPts val="0"/>
              </a:spcBef>
              <a:spcAft>
                <a:spcPts val="0"/>
              </a:spcAft>
              <a:buSzPts val="2200"/>
              <a:buFont typeface="Lato"/>
              <a:buChar char="○"/>
            </a:pPr>
            <a:r>
              <a:rPr lang="en-US" sz="2200">
                <a:latin typeface="Lato"/>
                <a:ea typeface="Lato"/>
                <a:cs typeface="Lato"/>
                <a:sym typeface="Lato"/>
              </a:rPr>
              <a:t>Check UCR email address </a:t>
            </a:r>
            <a:endParaRPr sz="2200">
              <a:latin typeface="Lato"/>
              <a:ea typeface="Lato"/>
              <a:cs typeface="Lato"/>
              <a:sym typeface="Lato"/>
            </a:endParaRPr>
          </a:p>
          <a:p>
            <a:pPr marL="914400" marR="0" lvl="1" indent="-368300" algn="l" rtl="0">
              <a:lnSpc>
                <a:spcPct val="100000"/>
              </a:lnSpc>
              <a:spcBef>
                <a:spcPts val="0"/>
              </a:spcBef>
              <a:spcAft>
                <a:spcPts val="0"/>
              </a:spcAft>
              <a:buSzPts val="2200"/>
              <a:buFont typeface="Lato"/>
              <a:buChar char="○"/>
            </a:pPr>
            <a:r>
              <a:rPr lang="en-US" sz="2200">
                <a:latin typeface="Lato"/>
                <a:ea typeface="Lato"/>
                <a:cs typeface="Lato"/>
                <a:sym typeface="Lato"/>
              </a:rPr>
              <a:t>If link expires, contact ISS</a:t>
            </a:r>
            <a:endParaRPr sz="2200">
              <a:latin typeface="Lato"/>
              <a:ea typeface="Lato"/>
              <a:cs typeface="Lato"/>
              <a:sym typeface="Lato"/>
            </a:endParaRPr>
          </a:p>
          <a:p>
            <a:pPr marL="0" marR="0" lvl="0" indent="0" algn="l" rtl="0">
              <a:lnSpc>
                <a:spcPct val="100000"/>
              </a:lnSpc>
              <a:spcBef>
                <a:spcPts val="0"/>
              </a:spcBef>
              <a:spcAft>
                <a:spcPts val="0"/>
              </a:spcAft>
              <a:buClr>
                <a:srgbClr val="000000"/>
              </a:buClr>
              <a:buSzPts val="1800"/>
              <a:buFont typeface="Arial"/>
              <a:buNone/>
            </a:pPr>
            <a:endParaRPr sz="2200">
              <a:latin typeface="Lato"/>
              <a:ea typeface="Lato"/>
              <a:cs typeface="Lato"/>
              <a:sym typeface="Lato"/>
            </a:endParaRPr>
          </a:p>
          <a:p>
            <a:pPr marL="457200" lvl="0" indent="-368300" algn="l" rtl="0">
              <a:spcBef>
                <a:spcPts val="0"/>
              </a:spcBef>
              <a:spcAft>
                <a:spcPts val="0"/>
              </a:spcAft>
              <a:buSzPts val="2200"/>
              <a:buFont typeface="Lato"/>
              <a:buChar char="●"/>
            </a:pPr>
            <a:r>
              <a:rPr lang="en-US" sz="2200">
                <a:latin typeface="Lato"/>
                <a:ea typeface="Lato"/>
                <a:cs typeface="Lato"/>
                <a:sym typeface="Lato"/>
              </a:rPr>
              <a:t>Easy &amp; convenient way to update:  </a:t>
            </a:r>
            <a:endParaRPr sz="2200">
              <a:latin typeface="Lato"/>
              <a:ea typeface="Lato"/>
              <a:cs typeface="Lato"/>
              <a:sym typeface="Lato"/>
            </a:endParaRPr>
          </a:p>
          <a:p>
            <a:pPr marL="914400" lvl="1" indent="-368300" algn="l" rtl="0">
              <a:spcBef>
                <a:spcPts val="0"/>
              </a:spcBef>
              <a:spcAft>
                <a:spcPts val="0"/>
              </a:spcAft>
              <a:buSzPts val="2200"/>
              <a:buFont typeface="Lato"/>
              <a:buChar char="○"/>
            </a:pPr>
            <a:r>
              <a:rPr lang="en-US" sz="2200">
                <a:latin typeface="Lato"/>
                <a:ea typeface="Lato"/>
                <a:cs typeface="Lato"/>
                <a:sym typeface="Lato"/>
              </a:rPr>
              <a:t>Employer information</a:t>
            </a:r>
            <a:endParaRPr sz="2200">
              <a:latin typeface="Lato"/>
              <a:ea typeface="Lato"/>
              <a:cs typeface="Lato"/>
              <a:sym typeface="Lato"/>
            </a:endParaRPr>
          </a:p>
          <a:p>
            <a:pPr marL="914400" lvl="1" indent="-368300" algn="l" rtl="0">
              <a:spcBef>
                <a:spcPts val="0"/>
              </a:spcBef>
              <a:spcAft>
                <a:spcPts val="0"/>
              </a:spcAft>
              <a:buSzPts val="2200"/>
              <a:buFont typeface="Lato"/>
              <a:buChar char="○"/>
            </a:pPr>
            <a:r>
              <a:rPr lang="en-US" sz="2200">
                <a:latin typeface="Lato"/>
                <a:ea typeface="Lato"/>
                <a:cs typeface="Lato"/>
                <a:sym typeface="Lato"/>
              </a:rPr>
              <a:t>Personal information</a:t>
            </a:r>
            <a:endParaRPr sz="2200">
              <a:latin typeface="Lato"/>
              <a:ea typeface="Lato"/>
              <a:cs typeface="Lato"/>
              <a:sym typeface="Lato"/>
            </a:endParaRPr>
          </a:p>
          <a:p>
            <a:pPr marL="0" marR="0" lvl="0" indent="0" algn="l" rtl="0">
              <a:lnSpc>
                <a:spcPct val="100000"/>
              </a:lnSpc>
              <a:spcBef>
                <a:spcPts val="0"/>
              </a:spcBef>
              <a:spcAft>
                <a:spcPts val="0"/>
              </a:spcAft>
              <a:buClr>
                <a:srgbClr val="000000"/>
              </a:buClr>
              <a:buSzPts val="1800"/>
              <a:buFont typeface="Arial"/>
              <a:buNone/>
            </a:pPr>
            <a:endParaRPr sz="2200">
              <a:latin typeface="Lato"/>
              <a:ea typeface="Lato"/>
              <a:cs typeface="Lato"/>
              <a:sym typeface="Lato"/>
            </a:endParaRPr>
          </a:p>
          <a:p>
            <a:pPr marL="457200" marR="0" lvl="0" indent="-368300" algn="l" rtl="0">
              <a:lnSpc>
                <a:spcPct val="100000"/>
              </a:lnSpc>
              <a:spcBef>
                <a:spcPts val="0"/>
              </a:spcBef>
              <a:spcAft>
                <a:spcPts val="0"/>
              </a:spcAft>
              <a:buClr>
                <a:srgbClr val="000000"/>
              </a:buClr>
              <a:buSzPts val="2200"/>
              <a:buFont typeface="Lato"/>
              <a:buChar char="●"/>
            </a:pPr>
            <a:r>
              <a:rPr lang="en-US" sz="2200">
                <a:latin typeface="Lato"/>
                <a:ea typeface="Lato"/>
                <a:cs typeface="Lato"/>
                <a:sym typeface="Lato"/>
              </a:rPr>
              <a:t>Important for OPT Reporting Requirements  </a:t>
            </a:r>
            <a:endParaRPr sz="2200">
              <a:latin typeface="Lato"/>
              <a:ea typeface="Lato"/>
              <a:cs typeface="Lato"/>
              <a:sym typeface="Lato"/>
            </a:endParaRPr>
          </a:p>
          <a:p>
            <a:pPr marL="914400" marR="0" lvl="1" indent="-368300" algn="l" rtl="0">
              <a:lnSpc>
                <a:spcPct val="100000"/>
              </a:lnSpc>
              <a:spcBef>
                <a:spcPts val="0"/>
              </a:spcBef>
              <a:spcAft>
                <a:spcPts val="0"/>
              </a:spcAft>
              <a:buSzPts val="2200"/>
              <a:buFont typeface="Lato"/>
              <a:buChar char="○"/>
            </a:pPr>
            <a:r>
              <a:rPr lang="en-US" sz="2200">
                <a:latin typeface="Lato"/>
                <a:ea typeface="Lato"/>
                <a:cs typeface="Lato"/>
                <a:sym typeface="Lato"/>
              </a:rPr>
              <a:t>Update any changes within 10 days</a:t>
            </a:r>
            <a:endParaRPr sz="2200">
              <a:latin typeface="Lato"/>
              <a:ea typeface="Lato"/>
              <a:cs typeface="Lato"/>
              <a:sym typeface="Lato"/>
            </a:endParaRPr>
          </a:p>
          <a:p>
            <a:pPr marL="914400" marR="0" lvl="1" indent="-368300" algn="l" rtl="0">
              <a:lnSpc>
                <a:spcPct val="100000"/>
              </a:lnSpc>
              <a:spcBef>
                <a:spcPts val="0"/>
              </a:spcBef>
              <a:spcAft>
                <a:spcPts val="0"/>
              </a:spcAft>
              <a:buSzPts val="2200"/>
              <a:buFont typeface="Lato"/>
              <a:buChar char="○"/>
            </a:pPr>
            <a:r>
              <a:rPr lang="en-US" sz="2200">
                <a:latin typeface="Lato"/>
                <a:ea typeface="Lato"/>
                <a:cs typeface="Lato"/>
                <a:sym typeface="Lato"/>
              </a:rPr>
              <a:t>Do not need to update through ISS </a:t>
            </a:r>
            <a:endParaRPr sz="2200">
              <a:latin typeface="Lato"/>
              <a:ea typeface="Lato"/>
              <a:cs typeface="Lato"/>
              <a:sym typeface="Lato"/>
            </a:endParaRPr>
          </a:p>
          <a:p>
            <a:pPr marL="457200" marR="0" lvl="0" indent="0" algn="l" rtl="0">
              <a:lnSpc>
                <a:spcPct val="100000"/>
              </a:lnSpc>
              <a:spcBef>
                <a:spcPts val="0"/>
              </a:spcBef>
              <a:spcAft>
                <a:spcPts val="0"/>
              </a:spcAft>
              <a:buNone/>
            </a:pPr>
            <a:endParaRPr sz="2200" b="1">
              <a:latin typeface="Lato"/>
              <a:ea typeface="Lato"/>
              <a:cs typeface="Lato"/>
              <a:sym typeface="Lato"/>
            </a:endParaRPr>
          </a:p>
          <a:p>
            <a:pPr marL="457200" marR="0" lvl="0" indent="0" algn="l" rtl="0">
              <a:lnSpc>
                <a:spcPct val="100000"/>
              </a:lnSpc>
              <a:spcBef>
                <a:spcPts val="0"/>
              </a:spcBef>
              <a:spcAft>
                <a:spcPts val="0"/>
              </a:spcAft>
              <a:buClr>
                <a:srgbClr val="000000"/>
              </a:buClr>
              <a:buSzPts val="1800"/>
              <a:buFont typeface="Arial"/>
              <a:buNone/>
            </a:pPr>
            <a:endParaRPr sz="2200" b="1" i="0" u="none" strike="noStrike" cap="none">
              <a:solidFill>
                <a:srgbClr val="000000"/>
              </a:solidFill>
              <a:latin typeface="Lato"/>
              <a:ea typeface="Lato"/>
              <a:cs typeface="Lato"/>
              <a:sym typeface="Lato"/>
            </a:endParaRPr>
          </a:p>
          <a:p>
            <a:pPr marL="0" marR="0" lvl="0" indent="0" algn="l" rtl="0">
              <a:lnSpc>
                <a:spcPct val="100000"/>
              </a:lnSpc>
              <a:spcBef>
                <a:spcPts val="0"/>
              </a:spcBef>
              <a:spcAft>
                <a:spcPts val="0"/>
              </a:spcAft>
              <a:buNone/>
            </a:pPr>
            <a:endParaRPr sz="2200" b="1" i="0" u="none" strike="noStrike" cap="none">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000000"/>
              </a:buClr>
              <a:buSzPts val="1100"/>
              <a:buFont typeface="Arial"/>
              <a:buNone/>
            </a:pPr>
            <a:endParaRPr sz="2200" b="1" i="0" u="none" strike="noStrike" cap="none">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000000"/>
              </a:buClr>
              <a:buSzPts val="1100"/>
              <a:buFont typeface="Arial"/>
              <a:buNone/>
            </a:pPr>
            <a:endParaRPr sz="2200" b="1" i="0" u="none" strike="noStrike" cap="none">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000000"/>
              </a:buClr>
              <a:buSzPts val="1800"/>
              <a:buFont typeface="Arial"/>
              <a:buNone/>
            </a:pPr>
            <a:endParaRPr sz="2200" b="1" i="0" u="none" strike="noStrike" cap="none">
              <a:solidFill>
                <a:srgbClr val="000000"/>
              </a:solidFill>
              <a:latin typeface="Lato"/>
              <a:ea typeface="Lato"/>
              <a:cs typeface="Lato"/>
              <a:sym typeface="Lato"/>
            </a:endParaRPr>
          </a:p>
        </p:txBody>
      </p:sp>
      <p:pic>
        <p:nvPicPr>
          <p:cNvPr id="2095" name="Google Shape;2095;p111"/>
          <p:cNvPicPr preferRelativeResize="0"/>
          <p:nvPr/>
        </p:nvPicPr>
        <p:blipFill>
          <a:blip r:embed="rId6">
            <a:alphaModFix/>
          </a:blip>
          <a:stretch>
            <a:fillRect/>
          </a:stretch>
        </p:blipFill>
        <p:spPr>
          <a:xfrm>
            <a:off x="7791150" y="1679250"/>
            <a:ext cx="4248450" cy="2778434"/>
          </a:xfrm>
          <a:prstGeom prst="rect">
            <a:avLst/>
          </a:prstGeom>
          <a:noFill/>
          <a:ln>
            <a:noFill/>
          </a:ln>
        </p:spPr>
      </p:pic>
      <p:pic>
        <p:nvPicPr>
          <p:cNvPr id="2" name="44">
            <a:hlinkClick r:id="" action="ppaction://media"/>
            <a:extLst>
              <a:ext uri="{FF2B5EF4-FFF2-40B4-BE49-F238E27FC236}">
                <a16:creationId xmlns:a16="http://schemas.microsoft.com/office/drawing/2014/main" id="{90B0B72F-C6CF-4861-A82E-3F072AAB71A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19148" y="764850"/>
            <a:ext cx="609600" cy="609600"/>
          </a:xfrm>
          <a:prstGeom prst="rect">
            <a:avLst/>
          </a:prstGeom>
        </p:spPr>
      </p:pic>
    </p:spTree>
    <p:extLst>
      <p:ext uri="{BB962C8B-B14F-4D97-AF65-F5344CB8AC3E}">
        <p14:creationId xmlns:p14="http://schemas.microsoft.com/office/powerpoint/2010/main" val="137696422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48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100"/>
        <p:cNvGrpSpPr/>
        <p:nvPr/>
      </p:nvGrpSpPr>
      <p:grpSpPr>
        <a:xfrm>
          <a:off x="0" y="0"/>
          <a:ext cx="0" cy="0"/>
          <a:chOff x="0" y="0"/>
          <a:chExt cx="0" cy="0"/>
        </a:xfrm>
      </p:grpSpPr>
      <p:sp>
        <p:nvSpPr>
          <p:cNvPr id="2101" name="Google Shape;2101;p112"/>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45</a:t>
            </a:fld>
            <a:endParaRPr sz="1000" b="0" i="0" u="none" strike="noStrike" cap="none">
              <a:solidFill>
                <a:srgbClr val="6A6E79"/>
              </a:solidFill>
              <a:latin typeface="Lato"/>
              <a:ea typeface="Lato"/>
              <a:cs typeface="Lato"/>
              <a:sym typeface="Lato"/>
            </a:endParaRPr>
          </a:p>
        </p:txBody>
      </p:sp>
      <p:sp>
        <p:nvSpPr>
          <p:cNvPr id="2102" name="Google Shape;2102;p112"/>
          <p:cNvSpPr txBox="1">
            <a:spLocks noGrp="1"/>
          </p:cNvSpPr>
          <p:nvPr>
            <p:ph type="title"/>
          </p:nvPr>
        </p:nvSpPr>
        <p:spPr>
          <a:xfrm>
            <a:off x="655478" y="664650"/>
            <a:ext cx="9453900" cy="709800"/>
          </a:xfrm>
          <a:prstGeom prst="rect">
            <a:avLst/>
          </a:prstGeom>
          <a:noFill/>
          <a:ln>
            <a:noFill/>
          </a:ln>
        </p:spPr>
        <p:txBody>
          <a:bodyPr spcFirstLastPara="1" wrap="square" lIns="0" tIns="0" rIns="0" bIns="91425" anchor="t" anchorCtr="0">
            <a:noAutofit/>
          </a:bodyPr>
          <a:lstStyle/>
          <a:p>
            <a:pPr marL="0" lvl="0" indent="0" algn="l" rtl="0">
              <a:lnSpc>
                <a:spcPct val="80000"/>
              </a:lnSpc>
              <a:spcBef>
                <a:spcPts val="0"/>
              </a:spcBef>
              <a:spcAft>
                <a:spcPts val="0"/>
              </a:spcAft>
              <a:buClr>
                <a:schemeClr val="dk1"/>
              </a:buClr>
              <a:buSzPts val="4400"/>
              <a:buFont typeface="Montserrat"/>
              <a:buNone/>
            </a:pPr>
            <a:r>
              <a:rPr lang="en-US"/>
              <a:t>Reporting OPT Employment</a:t>
            </a:r>
            <a:endParaRPr/>
          </a:p>
        </p:txBody>
      </p:sp>
      <p:sp>
        <p:nvSpPr>
          <p:cNvPr id="2103" name="Google Shape;2103;p112"/>
          <p:cNvSpPr txBox="1"/>
          <p:nvPr/>
        </p:nvSpPr>
        <p:spPr>
          <a:xfrm>
            <a:off x="531150" y="1374450"/>
            <a:ext cx="10314900" cy="4942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2200" b="1">
                <a:latin typeface="Lato"/>
                <a:ea typeface="Lato"/>
                <a:cs typeface="Lato"/>
                <a:sym typeface="Lato"/>
              </a:rPr>
              <a:t>F-1 OPT students must provide a description on how the employment position has a </a:t>
            </a:r>
            <a:r>
              <a:rPr lang="en-US" sz="2200" b="1" u="sng">
                <a:latin typeface="Lato"/>
                <a:ea typeface="Lato"/>
                <a:cs typeface="Lato"/>
                <a:sym typeface="Lato"/>
              </a:rPr>
              <a:t>direct relation to their major of study</a:t>
            </a:r>
            <a:r>
              <a:rPr lang="en-US" sz="2200" b="1">
                <a:latin typeface="Lato"/>
                <a:ea typeface="Lato"/>
                <a:cs typeface="Lato"/>
                <a:sym typeface="Lato"/>
              </a:rPr>
              <a:t>. </a:t>
            </a:r>
            <a:endParaRPr sz="2200" b="1">
              <a:latin typeface="Lato"/>
              <a:ea typeface="Lato"/>
              <a:cs typeface="Lato"/>
              <a:sym typeface="Lato"/>
            </a:endParaRPr>
          </a:p>
          <a:p>
            <a:pPr marL="0" marR="0" lvl="0" indent="0" algn="l" rtl="0">
              <a:lnSpc>
                <a:spcPct val="100000"/>
              </a:lnSpc>
              <a:spcBef>
                <a:spcPts val="0"/>
              </a:spcBef>
              <a:spcAft>
                <a:spcPts val="0"/>
              </a:spcAft>
              <a:buClr>
                <a:srgbClr val="000000"/>
              </a:buClr>
              <a:buSzPts val="1800"/>
              <a:buFont typeface="Arial"/>
              <a:buNone/>
            </a:pPr>
            <a:endParaRPr sz="2200" b="1">
              <a:latin typeface="Lato"/>
              <a:ea typeface="Lato"/>
              <a:cs typeface="Lato"/>
              <a:sym typeface="Lato"/>
            </a:endParaRPr>
          </a:p>
          <a:p>
            <a:pPr marL="0" marR="0" lvl="0" indent="0" algn="l" rtl="0">
              <a:lnSpc>
                <a:spcPct val="100000"/>
              </a:lnSpc>
              <a:spcBef>
                <a:spcPts val="0"/>
              </a:spcBef>
              <a:spcAft>
                <a:spcPts val="0"/>
              </a:spcAft>
              <a:buClr>
                <a:srgbClr val="000000"/>
              </a:buClr>
              <a:buSzPts val="1800"/>
              <a:buFont typeface="Arial"/>
              <a:buNone/>
            </a:pPr>
            <a:endParaRPr sz="2200" b="1">
              <a:latin typeface="Lato"/>
              <a:ea typeface="Lato"/>
              <a:cs typeface="Lato"/>
              <a:sym typeface="Lato"/>
            </a:endParaRPr>
          </a:p>
          <a:p>
            <a:pPr marL="0" marR="0" lvl="0" indent="0" algn="l" rtl="0">
              <a:lnSpc>
                <a:spcPct val="100000"/>
              </a:lnSpc>
              <a:spcBef>
                <a:spcPts val="0"/>
              </a:spcBef>
              <a:spcAft>
                <a:spcPts val="0"/>
              </a:spcAft>
              <a:buClr>
                <a:srgbClr val="000000"/>
              </a:buClr>
              <a:buSzPts val="1800"/>
              <a:buFont typeface="Arial"/>
              <a:buNone/>
            </a:pPr>
            <a:r>
              <a:rPr lang="en-US" sz="2200" b="1" u="sng">
                <a:latin typeface="Lato"/>
                <a:ea typeface="Lato"/>
                <a:cs typeface="Lato"/>
                <a:sym typeface="Lato"/>
              </a:rPr>
              <a:t>Examples</a:t>
            </a:r>
            <a:endParaRPr sz="2200" b="1" u="sng">
              <a:latin typeface="Lato"/>
              <a:ea typeface="Lato"/>
              <a:cs typeface="Lato"/>
              <a:sym typeface="Lato"/>
            </a:endParaRPr>
          </a:p>
          <a:p>
            <a:pPr marL="0" marR="0" lvl="0" indent="0" algn="l" rtl="0">
              <a:lnSpc>
                <a:spcPct val="100000"/>
              </a:lnSpc>
              <a:spcBef>
                <a:spcPts val="0"/>
              </a:spcBef>
              <a:spcAft>
                <a:spcPts val="0"/>
              </a:spcAft>
              <a:buNone/>
            </a:pPr>
            <a:endParaRPr sz="2200" b="1">
              <a:latin typeface="Lato"/>
              <a:ea typeface="Lato"/>
              <a:cs typeface="Lato"/>
              <a:sym typeface="Lato"/>
            </a:endParaRPr>
          </a:p>
          <a:p>
            <a:pPr marL="457200" marR="0" lvl="0" indent="-342900" algn="l" rtl="0">
              <a:lnSpc>
                <a:spcPct val="100000"/>
              </a:lnSpc>
              <a:spcBef>
                <a:spcPts val="0"/>
              </a:spcBef>
              <a:spcAft>
                <a:spcPts val="0"/>
              </a:spcAft>
              <a:buSzPts val="1800"/>
              <a:buFont typeface="Lato"/>
              <a:buChar char="●"/>
            </a:pPr>
            <a:r>
              <a:rPr lang="en-US" sz="1800" b="1">
                <a:latin typeface="Lato"/>
                <a:ea typeface="Lato"/>
                <a:cs typeface="Lato"/>
                <a:sym typeface="Lato"/>
              </a:rPr>
              <a:t>Bachelor's degree in Electrical Engineering: </a:t>
            </a:r>
            <a:r>
              <a:rPr lang="en-US" sz="1800">
                <a:latin typeface="Lato"/>
                <a:ea typeface="Lato"/>
                <a:cs typeface="Lato"/>
                <a:sym typeface="Lato"/>
              </a:rPr>
              <a:t>I work full time as an Electrical Engineer at ABC Corp., a government contractor. In my job, I analyze client requirements for electrical systems and provide them with cost estimates of such systems. My work requires understanding of electrical circuit theory, which I studied in-depth at the University of ABC. dissertation</a:t>
            </a:r>
            <a:endParaRPr sz="1800">
              <a:latin typeface="Lato"/>
              <a:ea typeface="Lato"/>
              <a:cs typeface="Lato"/>
              <a:sym typeface="Lato"/>
            </a:endParaRPr>
          </a:p>
          <a:p>
            <a:pPr marL="0" marR="0" lvl="0" indent="0" algn="l" rtl="0">
              <a:lnSpc>
                <a:spcPct val="100000"/>
              </a:lnSpc>
              <a:spcBef>
                <a:spcPts val="0"/>
              </a:spcBef>
              <a:spcAft>
                <a:spcPts val="0"/>
              </a:spcAft>
              <a:buClr>
                <a:srgbClr val="000000"/>
              </a:buClr>
              <a:buSzPts val="1800"/>
              <a:buFont typeface="Arial"/>
              <a:buNone/>
            </a:pPr>
            <a:endParaRPr sz="1800">
              <a:latin typeface="Lato"/>
              <a:ea typeface="Lato"/>
              <a:cs typeface="Lato"/>
              <a:sym typeface="Lato"/>
            </a:endParaRPr>
          </a:p>
        </p:txBody>
      </p:sp>
      <p:pic>
        <p:nvPicPr>
          <p:cNvPr id="2" name="45">
            <a:hlinkClick r:id="" action="ppaction://media"/>
            <a:extLst>
              <a:ext uri="{FF2B5EF4-FFF2-40B4-BE49-F238E27FC236}">
                <a16:creationId xmlns:a16="http://schemas.microsoft.com/office/drawing/2014/main" id="{F790AACA-E4FE-44DB-BEC6-64FFC8B5487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19148" y="764850"/>
            <a:ext cx="609600" cy="609600"/>
          </a:xfrm>
          <a:prstGeom prst="rect">
            <a:avLst/>
          </a:prstGeom>
        </p:spPr>
      </p:pic>
    </p:spTree>
    <p:extLst>
      <p:ext uri="{BB962C8B-B14F-4D97-AF65-F5344CB8AC3E}">
        <p14:creationId xmlns:p14="http://schemas.microsoft.com/office/powerpoint/2010/main" val="22991695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68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108"/>
        <p:cNvGrpSpPr/>
        <p:nvPr/>
      </p:nvGrpSpPr>
      <p:grpSpPr>
        <a:xfrm>
          <a:off x="0" y="0"/>
          <a:ext cx="0" cy="0"/>
          <a:chOff x="0" y="0"/>
          <a:chExt cx="0" cy="0"/>
        </a:xfrm>
      </p:grpSpPr>
      <p:sp>
        <p:nvSpPr>
          <p:cNvPr id="2109" name="Google Shape;2109;p113"/>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46</a:t>
            </a:fld>
            <a:endParaRPr sz="1000" b="0" i="0" u="none" strike="noStrike" cap="none">
              <a:solidFill>
                <a:srgbClr val="6A6E79"/>
              </a:solidFill>
              <a:latin typeface="Lato"/>
              <a:ea typeface="Lato"/>
              <a:cs typeface="Lato"/>
              <a:sym typeface="Lato"/>
            </a:endParaRPr>
          </a:p>
        </p:txBody>
      </p:sp>
      <p:sp>
        <p:nvSpPr>
          <p:cNvPr id="2110" name="Google Shape;2110;p113"/>
          <p:cNvSpPr txBox="1">
            <a:spLocks noGrp="1"/>
          </p:cNvSpPr>
          <p:nvPr>
            <p:ph type="title"/>
          </p:nvPr>
        </p:nvSpPr>
        <p:spPr>
          <a:xfrm>
            <a:off x="655478" y="664650"/>
            <a:ext cx="9453900" cy="709800"/>
          </a:xfrm>
          <a:prstGeom prst="rect">
            <a:avLst/>
          </a:prstGeom>
          <a:noFill/>
          <a:ln>
            <a:noFill/>
          </a:ln>
        </p:spPr>
        <p:txBody>
          <a:bodyPr spcFirstLastPara="1" wrap="square" lIns="0" tIns="0" rIns="0" bIns="91425" anchor="t" anchorCtr="0">
            <a:noAutofit/>
          </a:bodyPr>
          <a:lstStyle/>
          <a:p>
            <a:pPr marL="0" lvl="0" indent="0" algn="l" rtl="0">
              <a:lnSpc>
                <a:spcPct val="80000"/>
              </a:lnSpc>
              <a:spcBef>
                <a:spcPts val="0"/>
              </a:spcBef>
              <a:spcAft>
                <a:spcPts val="0"/>
              </a:spcAft>
              <a:buClr>
                <a:schemeClr val="dk1"/>
              </a:buClr>
              <a:buSzPts val="4400"/>
              <a:buFont typeface="Montserrat"/>
              <a:buNone/>
            </a:pPr>
            <a:r>
              <a:rPr lang="en-US"/>
              <a:t>Reporting OPT Employment</a:t>
            </a:r>
            <a:endParaRPr/>
          </a:p>
        </p:txBody>
      </p:sp>
      <p:sp>
        <p:nvSpPr>
          <p:cNvPr id="2111" name="Google Shape;2111;p113"/>
          <p:cNvSpPr txBox="1"/>
          <p:nvPr/>
        </p:nvSpPr>
        <p:spPr>
          <a:xfrm>
            <a:off x="531150" y="1374450"/>
            <a:ext cx="10314900" cy="4942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2200" b="1" u="sng">
              <a:latin typeface="Lato"/>
              <a:ea typeface="Lato"/>
              <a:cs typeface="Lato"/>
              <a:sym typeface="Lato"/>
            </a:endParaRPr>
          </a:p>
          <a:p>
            <a:pPr marL="0" marR="0" lvl="0" indent="0" algn="l" rtl="0">
              <a:lnSpc>
                <a:spcPct val="100000"/>
              </a:lnSpc>
              <a:spcBef>
                <a:spcPts val="0"/>
              </a:spcBef>
              <a:spcAft>
                <a:spcPts val="0"/>
              </a:spcAft>
              <a:buClr>
                <a:srgbClr val="000000"/>
              </a:buClr>
              <a:buSzPts val="1800"/>
              <a:buFont typeface="Arial"/>
              <a:buNone/>
            </a:pPr>
            <a:r>
              <a:rPr lang="en-US" sz="2200" b="1" u="sng">
                <a:latin typeface="Lato"/>
                <a:ea typeface="Lato"/>
                <a:cs typeface="Lato"/>
                <a:sym typeface="Lato"/>
              </a:rPr>
              <a:t>Examples Continued</a:t>
            </a:r>
            <a:endParaRPr sz="1800">
              <a:latin typeface="Lato"/>
              <a:ea typeface="Lato"/>
              <a:cs typeface="Lato"/>
              <a:sym typeface="Lato"/>
            </a:endParaRPr>
          </a:p>
          <a:p>
            <a:pPr marL="0" marR="0" lvl="0" indent="0" algn="l" rtl="0">
              <a:lnSpc>
                <a:spcPct val="100000"/>
              </a:lnSpc>
              <a:spcBef>
                <a:spcPts val="0"/>
              </a:spcBef>
              <a:spcAft>
                <a:spcPts val="0"/>
              </a:spcAft>
              <a:buClr>
                <a:srgbClr val="000000"/>
              </a:buClr>
              <a:buSzPts val="1800"/>
              <a:buFont typeface="Arial"/>
              <a:buNone/>
            </a:pPr>
            <a:endParaRPr sz="2200">
              <a:latin typeface="Lato"/>
              <a:ea typeface="Lato"/>
              <a:cs typeface="Lato"/>
              <a:sym typeface="Lato"/>
            </a:endParaRPr>
          </a:p>
          <a:p>
            <a:pPr marL="0" marR="0" lvl="0" indent="0" algn="l" rtl="0">
              <a:lnSpc>
                <a:spcPct val="100000"/>
              </a:lnSpc>
              <a:spcBef>
                <a:spcPts val="0"/>
              </a:spcBef>
              <a:spcAft>
                <a:spcPts val="0"/>
              </a:spcAft>
              <a:buClr>
                <a:srgbClr val="000000"/>
              </a:buClr>
              <a:buSzPts val="1800"/>
              <a:buFont typeface="Arial"/>
              <a:buNone/>
            </a:pPr>
            <a:r>
              <a:rPr lang="en-US" sz="1800" b="1">
                <a:latin typeface="Lato"/>
                <a:ea typeface="Lato"/>
                <a:cs typeface="Lato"/>
                <a:sym typeface="Lato"/>
              </a:rPr>
              <a:t>Master's degree in Kinesiology: </a:t>
            </a:r>
            <a:r>
              <a:rPr lang="en-US" sz="1800">
                <a:latin typeface="Lato"/>
                <a:ea typeface="Lato"/>
                <a:cs typeface="Lato"/>
                <a:sym typeface="Lato"/>
              </a:rPr>
              <a:t>I am working 25 hours a week in a health food store as a consultant for Self-Made Inc., designing and teaching exercise classes that are incorporated into a customer's overall nutrition and exercise plan. My designs and customer instruction draw upon my studies and classwork in exercise therapy and physical reconditioning.</a:t>
            </a:r>
            <a:endParaRPr sz="1800">
              <a:latin typeface="Lato"/>
              <a:ea typeface="Lato"/>
              <a:cs typeface="Lato"/>
              <a:sym typeface="Lato"/>
            </a:endParaRPr>
          </a:p>
          <a:p>
            <a:pPr marL="0" marR="0" lvl="0" indent="0" algn="l" rtl="0">
              <a:lnSpc>
                <a:spcPct val="100000"/>
              </a:lnSpc>
              <a:spcBef>
                <a:spcPts val="0"/>
              </a:spcBef>
              <a:spcAft>
                <a:spcPts val="0"/>
              </a:spcAft>
              <a:buClr>
                <a:srgbClr val="000000"/>
              </a:buClr>
              <a:buSzPts val="1800"/>
              <a:buFont typeface="Arial"/>
              <a:buNone/>
            </a:pPr>
            <a:endParaRPr sz="1800">
              <a:latin typeface="Lato"/>
              <a:ea typeface="Lato"/>
              <a:cs typeface="Lato"/>
              <a:sym typeface="Lato"/>
            </a:endParaRPr>
          </a:p>
          <a:p>
            <a:pPr marL="0" marR="0" lvl="0" indent="0" algn="l" rtl="0">
              <a:lnSpc>
                <a:spcPct val="100000"/>
              </a:lnSpc>
              <a:spcBef>
                <a:spcPts val="0"/>
              </a:spcBef>
              <a:spcAft>
                <a:spcPts val="0"/>
              </a:spcAft>
              <a:buNone/>
            </a:pPr>
            <a:r>
              <a:rPr lang="en-US" sz="1800" b="1">
                <a:latin typeface="Lato"/>
                <a:ea typeface="Lato"/>
                <a:cs typeface="Lato"/>
                <a:sym typeface="Lato"/>
              </a:rPr>
              <a:t> PhD in Computer Science:</a:t>
            </a:r>
            <a:r>
              <a:rPr lang="en-US" sz="1800">
                <a:latin typeface="Lato"/>
                <a:ea typeface="Lato"/>
                <a:cs typeface="Lato"/>
                <a:sym typeface="Lato"/>
              </a:rPr>
              <a:t> I am employed as a Computer and Information Research</a:t>
            </a:r>
            <a:endParaRPr sz="1800">
              <a:latin typeface="Lato"/>
              <a:ea typeface="Lato"/>
              <a:cs typeface="Lato"/>
              <a:sym typeface="Lato"/>
            </a:endParaRPr>
          </a:p>
          <a:p>
            <a:pPr marL="0" marR="0" lvl="0" indent="0" algn="l" rtl="0">
              <a:lnSpc>
                <a:spcPct val="100000"/>
              </a:lnSpc>
              <a:spcBef>
                <a:spcPts val="0"/>
              </a:spcBef>
              <a:spcAft>
                <a:spcPts val="0"/>
              </a:spcAft>
              <a:buNone/>
            </a:pPr>
            <a:r>
              <a:rPr lang="en-US" sz="1800">
                <a:latin typeface="Lato"/>
                <a:ea typeface="Lato"/>
                <a:cs typeface="Lato"/>
                <a:sym typeface="Lato"/>
              </a:rPr>
              <a:t>Scientist at ABC Research Institute. I work as part of a team of scientists and engineers that</a:t>
            </a:r>
            <a:endParaRPr sz="1800">
              <a:latin typeface="Lato"/>
              <a:ea typeface="Lato"/>
              <a:cs typeface="Lato"/>
              <a:sym typeface="Lato"/>
            </a:endParaRPr>
          </a:p>
          <a:p>
            <a:pPr marL="0" marR="0" lvl="0" indent="0" algn="l" rtl="0">
              <a:lnSpc>
                <a:spcPct val="100000"/>
              </a:lnSpc>
              <a:spcBef>
                <a:spcPts val="0"/>
              </a:spcBef>
              <a:spcAft>
                <a:spcPts val="0"/>
              </a:spcAft>
              <a:buNone/>
            </a:pPr>
            <a:r>
              <a:rPr lang="en-US" sz="1800">
                <a:latin typeface="Lato"/>
                <a:ea typeface="Lato"/>
                <a:cs typeface="Lato"/>
                <a:sym typeface="Lato"/>
              </a:rPr>
              <a:t>designs experiments to test the operation of various software systems. My work builds on</a:t>
            </a:r>
            <a:endParaRPr sz="1800">
              <a:latin typeface="Lato"/>
              <a:ea typeface="Lato"/>
              <a:cs typeface="Lato"/>
              <a:sym typeface="Lato"/>
            </a:endParaRPr>
          </a:p>
          <a:p>
            <a:pPr marL="0" marR="0" lvl="0" indent="0" algn="l" rtl="0">
              <a:lnSpc>
                <a:spcPct val="100000"/>
              </a:lnSpc>
              <a:spcBef>
                <a:spcPts val="0"/>
              </a:spcBef>
              <a:spcAft>
                <a:spcPts val="0"/>
              </a:spcAft>
              <a:buNone/>
            </a:pPr>
            <a:r>
              <a:rPr lang="en-US" sz="1800">
                <a:latin typeface="Lato"/>
                <a:ea typeface="Lato"/>
                <a:cs typeface="Lato"/>
                <a:sym typeface="Lato"/>
              </a:rPr>
              <a:t>research in complex algorithms and machine learning, which I studied as part of my</a:t>
            </a:r>
            <a:endParaRPr sz="1800">
              <a:latin typeface="Lato"/>
              <a:ea typeface="Lato"/>
              <a:cs typeface="Lato"/>
              <a:sym typeface="Lato"/>
            </a:endParaRPr>
          </a:p>
          <a:p>
            <a:pPr marL="0" marR="0" lvl="0" indent="0" algn="l" rtl="0">
              <a:lnSpc>
                <a:spcPct val="100000"/>
              </a:lnSpc>
              <a:spcBef>
                <a:spcPts val="0"/>
              </a:spcBef>
              <a:spcAft>
                <a:spcPts val="0"/>
              </a:spcAft>
              <a:buNone/>
            </a:pPr>
            <a:r>
              <a:rPr lang="en-US" sz="1800">
                <a:latin typeface="Lato"/>
                <a:ea typeface="Lato"/>
                <a:cs typeface="Lato"/>
                <a:sym typeface="Lato"/>
              </a:rPr>
              <a:t>dissertation</a:t>
            </a:r>
            <a:endParaRPr sz="1800">
              <a:latin typeface="Lato"/>
              <a:ea typeface="Lato"/>
              <a:cs typeface="Lato"/>
              <a:sym typeface="Lato"/>
            </a:endParaRPr>
          </a:p>
          <a:p>
            <a:pPr marL="0" marR="0" lvl="0" indent="0" algn="l" rtl="0">
              <a:lnSpc>
                <a:spcPct val="100000"/>
              </a:lnSpc>
              <a:spcBef>
                <a:spcPts val="0"/>
              </a:spcBef>
              <a:spcAft>
                <a:spcPts val="0"/>
              </a:spcAft>
              <a:buClr>
                <a:srgbClr val="000000"/>
              </a:buClr>
              <a:buSzPts val="1800"/>
              <a:buFont typeface="Arial"/>
              <a:buNone/>
            </a:pPr>
            <a:endParaRPr sz="1800">
              <a:latin typeface="Lato"/>
              <a:ea typeface="Lato"/>
              <a:cs typeface="Lato"/>
              <a:sym typeface="Lato"/>
            </a:endParaRPr>
          </a:p>
        </p:txBody>
      </p:sp>
      <p:pic>
        <p:nvPicPr>
          <p:cNvPr id="2" name="46">
            <a:hlinkClick r:id="" action="ppaction://media"/>
            <a:extLst>
              <a:ext uri="{FF2B5EF4-FFF2-40B4-BE49-F238E27FC236}">
                <a16:creationId xmlns:a16="http://schemas.microsoft.com/office/drawing/2014/main" id="{A2F2817D-55B6-474C-AE0D-7585EA946FB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09586" y="883671"/>
            <a:ext cx="609600" cy="609600"/>
          </a:xfrm>
          <a:prstGeom prst="rect">
            <a:avLst/>
          </a:prstGeom>
        </p:spPr>
      </p:pic>
    </p:spTree>
    <p:extLst>
      <p:ext uri="{BB962C8B-B14F-4D97-AF65-F5344CB8AC3E}">
        <p14:creationId xmlns:p14="http://schemas.microsoft.com/office/powerpoint/2010/main" val="280888938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2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116"/>
        <p:cNvGrpSpPr/>
        <p:nvPr/>
      </p:nvGrpSpPr>
      <p:grpSpPr>
        <a:xfrm>
          <a:off x="0" y="0"/>
          <a:ext cx="0" cy="0"/>
          <a:chOff x="0" y="0"/>
          <a:chExt cx="0" cy="0"/>
        </a:xfrm>
      </p:grpSpPr>
      <p:sp>
        <p:nvSpPr>
          <p:cNvPr id="2117" name="Google Shape;2117;p114"/>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47</a:t>
            </a:fld>
            <a:endParaRPr sz="1000" b="0" i="0" u="none" strike="noStrike" cap="none">
              <a:solidFill>
                <a:srgbClr val="6A6E79"/>
              </a:solidFill>
              <a:latin typeface="Lato"/>
              <a:ea typeface="Lato"/>
              <a:cs typeface="Lato"/>
              <a:sym typeface="Lato"/>
            </a:endParaRPr>
          </a:p>
        </p:txBody>
      </p:sp>
      <p:sp>
        <p:nvSpPr>
          <p:cNvPr id="2118" name="Google Shape;2118;p114"/>
          <p:cNvSpPr txBox="1">
            <a:spLocks noGrp="1"/>
          </p:cNvSpPr>
          <p:nvPr>
            <p:ph type="title"/>
          </p:nvPr>
        </p:nvSpPr>
        <p:spPr>
          <a:xfrm>
            <a:off x="655478" y="664650"/>
            <a:ext cx="9453900" cy="709800"/>
          </a:xfrm>
          <a:prstGeom prst="rect">
            <a:avLst/>
          </a:prstGeom>
          <a:noFill/>
          <a:ln>
            <a:noFill/>
          </a:ln>
        </p:spPr>
        <p:txBody>
          <a:bodyPr spcFirstLastPara="1" wrap="square" lIns="0" tIns="0" rIns="0" bIns="91425" anchor="t" anchorCtr="0">
            <a:noAutofit/>
          </a:bodyPr>
          <a:lstStyle/>
          <a:p>
            <a:pPr marL="0" lvl="0" indent="0" algn="l" rtl="0">
              <a:lnSpc>
                <a:spcPct val="80000"/>
              </a:lnSpc>
              <a:spcBef>
                <a:spcPts val="0"/>
              </a:spcBef>
              <a:spcAft>
                <a:spcPts val="0"/>
              </a:spcAft>
              <a:buClr>
                <a:schemeClr val="dk1"/>
              </a:buClr>
              <a:buSzPts val="4400"/>
              <a:buFont typeface="Montserrat"/>
              <a:buNone/>
            </a:pPr>
            <a:r>
              <a:rPr lang="en-US"/>
              <a:t>90-Day Unemployment </a:t>
            </a:r>
            <a:endParaRPr/>
          </a:p>
        </p:txBody>
      </p:sp>
      <p:sp>
        <p:nvSpPr>
          <p:cNvPr id="2119" name="Google Shape;2119;p114"/>
          <p:cNvSpPr txBox="1"/>
          <p:nvPr/>
        </p:nvSpPr>
        <p:spPr>
          <a:xfrm>
            <a:off x="454950" y="1613075"/>
            <a:ext cx="5641200" cy="3894300"/>
          </a:xfrm>
          <a:prstGeom prst="rect">
            <a:avLst/>
          </a:prstGeom>
          <a:noFill/>
          <a:ln>
            <a:noFill/>
          </a:ln>
        </p:spPr>
        <p:txBody>
          <a:bodyPr spcFirstLastPara="1" wrap="square" lIns="91425" tIns="91425" rIns="91425" bIns="91425" anchor="t" anchorCtr="0">
            <a:noAutofit/>
          </a:bodyPr>
          <a:lstStyle/>
          <a:p>
            <a:pPr marL="457200" marR="0" lvl="0" indent="-368300" algn="l" rtl="0">
              <a:lnSpc>
                <a:spcPct val="100000"/>
              </a:lnSpc>
              <a:spcBef>
                <a:spcPts val="0"/>
              </a:spcBef>
              <a:spcAft>
                <a:spcPts val="0"/>
              </a:spcAft>
              <a:buClr>
                <a:srgbClr val="000000"/>
              </a:buClr>
              <a:buSzPts val="2200"/>
              <a:buFont typeface="Lato"/>
              <a:buChar char="●"/>
            </a:pPr>
            <a:r>
              <a:rPr lang="en-US" sz="2200">
                <a:latin typeface="Lato"/>
                <a:ea typeface="Lato"/>
                <a:cs typeface="Lato"/>
                <a:sym typeface="Lato"/>
              </a:rPr>
              <a:t>May have up to 90 days of unemployment </a:t>
            </a:r>
            <a:endParaRPr sz="2200">
              <a:latin typeface="Lato"/>
              <a:ea typeface="Lato"/>
              <a:cs typeface="Lato"/>
              <a:sym typeface="Lato"/>
            </a:endParaRPr>
          </a:p>
          <a:p>
            <a:pPr marL="457200" marR="0" lvl="0" indent="0" algn="l" rtl="0">
              <a:lnSpc>
                <a:spcPct val="100000"/>
              </a:lnSpc>
              <a:spcBef>
                <a:spcPts val="0"/>
              </a:spcBef>
              <a:spcAft>
                <a:spcPts val="0"/>
              </a:spcAft>
              <a:buNone/>
            </a:pPr>
            <a:endParaRPr sz="2200">
              <a:latin typeface="Lato"/>
              <a:ea typeface="Lato"/>
              <a:cs typeface="Lato"/>
              <a:sym typeface="Lato"/>
            </a:endParaRPr>
          </a:p>
          <a:p>
            <a:pPr marL="457200" marR="0" lvl="0" indent="-368300" algn="l" rtl="0">
              <a:lnSpc>
                <a:spcPct val="100000"/>
              </a:lnSpc>
              <a:spcBef>
                <a:spcPts val="0"/>
              </a:spcBef>
              <a:spcAft>
                <a:spcPts val="0"/>
              </a:spcAft>
              <a:buSzPts val="2200"/>
              <a:buFont typeface="Lato"/>
              <a:buChar char="●"/>
            </a:pPr>
            <a:r>
              <a:rPr lang="en-US" sz="2200">
                <a:latin typeface="Lato"/>
                <a:ea typeface="Lato"/>
                <a:cs typeface="Lato"/>
                <a:sym typeface="Lato"/>
              </a:rPr>
              <a:t>Unemployment days start from EAD card start date </a:t>
            </a:r>
            <a:endParaRPr sz="2200">
              <a:latin typeface="Lato"/>
              <a:ea typeface="Lato"/>
              <a:cs typeface="Lato"/>
              <a:sym typeface="Lato"/>
            </a:endParaRPr>
          </a:p>
          <a:p>
            <a:pPr marL="457200" marR="0" lvl="0" indent="0" algn="l" rtl="0">
              <a:lnSpc>
                <a:spcPct val="100000"/>
              </a:lnSpc>
              <a:spcBef>
                <a:spcPts val="0"/>
              </a:spcBef>
              <a:spcAft>
                <a:spcPts val="0"/>
              </a:spcAft>
              <a:buNone/>
            </a:pPr>
            <a:endParaRPr sz="2200">
              <a:latin typeface="Lato"/>
              <a:ea typeface="Lato"/>
              <a:cs typeface="Lato"/>
              <a:sym typeface="Lato"/>
            </a:endParaRPr>
          </a:p>
          <a:p>
            <a:pPr marL="457200" marR="0" lvl="0" indent="-368300" algn="l" rtl="0">
              <a:lnSpc>
                <a:spcPct val="100000"/>
              </a:lnSpc>
              <a:spcBef>
                <a:spcPts val="0"/>
              </a:spcBef>
              <a:spcAft>
                <a:spcPts val="0"/>
              </a:spcAft>
              <a:buSzPts val="2200"/>
              <a:buFont typeface="Lato"/>
              <a:buChar char="●"/>
            </a:pPr>
            <a:r>
              <a:rPr lang="en-US" sz="2200">
                <a:latin typeface="Lato"/>
                <a:ea typeface="Lato"/>
                <a:cs typeface="Lato"/>
                <a:sym typeface="Lato"/>
              </a:rPr>
              <a:t>Do not accumulate more than 90 days of unemployment </a:t>
            </a:r>
            <a:endParaRPr sz="2200">
              <a:latin typeface="Lato"/>
              <a:ea typeface="Lato"/>
              <a:cs typeface="Lato"/>
              <a:sym typeface="Lato"/>
            </a:endParaRPr>
          </a:p>
          <a:p>
            <a:pPr marL="914400" marR="0" lvl="1" indent="-368300" algn="l" rtl="0">
              <a:lnSpc>
                <a:spcPct val="100000"/>
              </a:lnSpc>
              <a:spcBef>
                <a:spcPts val="0"/>
              </a:spcBef>
              <a:spcAft>
                <a:spcPts val="0"/>
              </a:spcAft>
              <a:buSzPts val="2200"/>
              <a:buFont typeface="Lato"/>
              <a:buChar char="○"/>
            </a:pPr>
            <a:r>
              <a:rPr lang="en-US" sz="2200">
                <a:latin typeface="Lato"/>
                <a:ea typeface="Lato"/>
                <a:cs typeface="Lato"/>
                <a:sym typeface="Lato"/>
              </a:rPr>
              <a:t>Jobs that are less than 20 hrs per week will count towards unemployment days</a:t>
            </a:r>
            <a:endParaRPr sz="2200">
              <a:latin typeface="Lato"/>
              <a:ea typeface="Lato"/>
              <a:cs typeface="Lato"/>
              <a:sym typeface="Lato"/>
            </a:endParaRPr>
          </a:p>
          <a:p>
            <a:pPr marL="457200" marR="0" lvl="0" indent="0" algn="l" rtl="0">
              <a:lnSpc>
                <a:spcPct val="100000"/>
              </a:lnSpc>
              <a:spcBef>
                <a:spcPts val="0"/>
              </a:spcBef>
              <a:spcAft>
                <a:spcPts val="0"/>
              </a:spcAft>
              <a:buNone/>
            </a:pPr>
            <a:endParaRPr sz="2200">
              <a:latin typeface="Lato"/>
              <a:ea typeface="Lato"/>
              <a:cs typeface="Lato"/>
              <a:sym typeface="Lato"/>
            </a:endParaRPr>
          </a:p>
          <a:p>
            <a:pPr marL="457200" marR="0" lvl="0" indent="-368300" algn="l" rtl="0">
              <a:lnSpc>
                <a:spcPct val="100000"/>
              </a:lnSpc>
              <a:spcBef>
                <a:spcPts val="0"/>
              </a:spcBef>
              <a:spcAft>
                <a:spcPts val="0"/>
              </a:spcAft>
              <a:buSzPts val="2200"/>
              <a:buFont typeface="Lato"/>
              <a:buChar char="●"/>
            </a:pPr>
            <a:r>
              <a:rPr lang="en-US" sz="2200">
                <a:latin typeface="Lato"/>
                <a:ea typeface="Lato"/>
                <a:cs typeface="Lato"/>
                <a:sym typeface="Lato"/>
              </a:rPr>
              <a:t>Remember to update OPT Portal </a:t>
            </a:r>
            <a:endParaRPr sz="2200">
              <a:latin typeface="Lato"/>
              <a:ea typeface="Lato"/>
              <a:cs typeface="Lato"/>
              <a:sym typeface="Lato"/>
            </a:endParaRPr>
          </a:p>
        </p:txBody>
      </p:sp>
      <p:sp>
        <p:nvSpPr>
          <p:cNvPr id="2120" name="Google Shape;2120;p114"/>
          <p:cNvSpPr txBox="1"/>
          <p:nvPr/>
        </p:nvSpPr>
        <p:spPr>
          <a:xfrm>
            <a:off x="6656550" y="5048275"/>
            <a:ext cx="4877100" cy="459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b="1">
                <a:latin typeface="Lato"/>
                <a:ea typeface="Lato"/>
                <a:cs typeface="Lato"/>
                <a:sym typeface="Lato"/>
              </a:rPr>
              <a:t>EAD Card (Proof of Work Authorization) </a:t>
            </a:r>
            <a:endParaRPr b="1">
              <a:latin typeface="Lato"/>
              <a:ea typeface="Lato"/>
              <a:cs typeface="Lato"/>
              <a:sym typeface="Lato"/>
            </a:endParaRPr>
          </a:p>
        </p:txBody>
      </p:sp>
      <p:pic>
        <p:nvPicPr>
          <p:cNvPr id="2121" name="Google Shape;2121;p114"/>
          <p:cNvPicPr preferRelativeResize="0"/>
          <p:nvPr/>
        </p:nvPicPr>
        <p:blipFill rotWithShape="1">
          <a:blip r:embed="rId5">
            <a:alphaModFix/>
          </a:blip>
          <a:srcRect/>
          <a:stretch/>
        </p:blipFill>
        <p:spPr>
          <a:xfrm>
            <a:off x="6814896" y="1971559"/>
            <a:ext cx="4824945" cy="3067287"/>
          </a:xfrm>
          <a:prstGeom prst="rect">
            <a:avLst/>
          </a:prstGeom>
          <a:noFill/>
          <a:ln>
            <a:noFill/>
          </a:ln>
        </p:spPr>
      </p:pic>
      <p:pic>
        <p:nvPicPr>
          <p:cNvPr id="2122" name="Google Shape;2122;p114"/>
          <p:cNvPicPr preferRelativeResize="0"/>
          <p:nvPr/>
        </p:nvPicPr>
        <p:blipFill>
          <a:blip r:embed="rId6">
            <a:alphaModFix/>
          </a:blip>
          <a:stretch>
            <a:fillRect/>
          </a:stretch>
        </p:blipFill>
        <p:spPr>
          <a:xfrm>
            <a:off x="6872087" y="2779234"/>
            <a:ext cx="1630817" cy="2045185"/>
          </a:xfrm>
          <a:prstGeom prst="rect">
            <a:avLst/>
          </a:prstGeom>
          <a:noFill/>
          <a:ln>
            <a:noFill/>
          </a:ln>
        </p:spPr>
      </p:pic>
      <p:sp>
        <p:nvSpPr>
          <p:cNvPr id="2123" name="Google Shape;2123;p114"/>
          <p:cNvSpPr/>
          <p:nvPr/>
        </p:nvSpPr>
        <p:spPr>
          <a:xfrm>
            <a:off x="8502903" y="2607684"/>
            <a:ext cx="1796700" cy="193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000">
                <a:latin typeface="Lato"/>
                <a:ea typeface="Lato"/>
                <a:cs typeface="Lato"/>
                <a:sym typeface="Lato"/>
              </a:rPr>
              <a:t>HIGHLANDER</a:t>
            </a:r>
            <a:endParaRPr sz="1000">
              <a:latin typeface="Lato"/>
              <a:ea typeface="Lato"/>
              <a:cs typeface="Lato"/>
              <a:sym typeface="Lato"/>
            </a:endParaRPr>
          </a:p>
        </p:txBody>
      </p:sp>
      <p:sp>
        <p:nvSpPr>
          <p:cNvPr id="2124" name="Google Shape;2124;p114"/>
          <p:cNvSpPr/>
          <p:nvPr/>
        </p:nvSpPr>
        <p:spPr>
          <a:xfrm>
            <a:off x="8502903" y="2931559"/>
            <a:ext cx="1796700" cy="193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000">
                <a:latin typeface="Lato"/>
                <a:ea typeface="Lato"/>
                <a:cs typeface="Lato"/>
                <a:sym typeface="Lato"/>
              </a:rPr>
              <a:t>SCOTTY</a:t>
            </a:r>
            <a:endParaRPr sz="1000">
              <a:latin typeface="Lato"/>
              <a:ea typeface="Lato"/>
              <a:cs typeface="Lato"/>
              <a:sym typeface="Lato"/>
            </a:endParaRPr>
          </a:p>
        </p:txBody>
      </p:sp>
      <p:sp>
        <p:nvSpPr>
          <p:cNvPr id="2125" name="Google Shape;2125;p114"/>
          <p:cNvSpPr/>
          <p:nvPr/>
        </p:nvSpPr>
        <p:spPr>
          <a:xfrm>
            <a:off x="8502903" y="3618084"/>
            <a:ext cx="1796700" cy="193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000">
                <a:latin typeface="Lato"/>
                <a:ea typeface="Lato"/>
                <a:cs typeface="Lato"/>
                <a:sym typeface="Lato"/>
              </a:rPr>
              <a:t>SCOTLAND</a:t>
            </a:r>
            <a:endParaRPr sz="1000">
              <a:latin typeface="Lato"/>
              <a:ea typeface="Lato"/>
              <a:cs typeface="Lato"/>
              <a:sym typeface="Lato"/>
            </a:endParaRPr>
          </a:p>
        </p:txBody>
      </p:sp>
      <p:sp>
        <p:nvSpPr>
          <p:cNvPr id="2126" name="Google Shape;2126;p114"/>
          <p:cNvSpPr/>
          <p:nvPr/>
        </p:nvSpPr>
        <p:spPr>
          <a:xfrm>
            <a:off x="7297125" y="4238000"/>
            <a:ext cx="1472100" cy="643500"/>
          </a:xfrm>
          <a:prstGeom prst="rightArrow">
            <a:avLst>
              <a:gd name="adj1" fmla="val 50000"/>
              <a:gd name="adj2" fmla="val 50000"/>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900" b="1">
                <a:latin typeface="Lato"/>
                <a:ea typeface="Lato"/>
                <a:cs typeface="Lato"/>
                <a:sym typeface="Lato"/>
              </a:rPr>
              <a:t>EAD Card Start Date</a:t>
            </a:r>
            <a:endParaRPr sz="900" b="1">
              <a:latin typeface="Lato"/>
              <a:ea typeface="Lato"/>
              <a:cs typeface="Lato"/>
              <a:sym typeface="Lato"/>
            </a:endParaRPr>
          </a:p>
        </p:txBody>
      </p:sp>
      <p:sp>
        <p:nvSpPr>
          <p:cNvPr id="2127" name="Google Shape;2127;p114"/>
          <p:cNvSpPr/>
          <p:nvPr/>
        </p:nvSpPr>
        <p:spPr>
          <a:xfrm>
            <a:off x="8957825" y="4367225"/>
            <a:ext cx="2249700" cy="3021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47">
            <a:hlinkClick r:id="" action="ppaction://media"/>
            <a:extLst>
              <a:ext uri="{FF2B5EF4-FFF2-40B4-BE49-F238E27FC236}">
                <a16:creationId xmlns:a16="http://schemas.microsoft.com/office/drawing/2014/main" id="{956561D4-FCA3-4D5B-B5C3-2F528FF22E4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862348" y="936277"/>
            <a:ext cx="609600" cy="609600"/>
          </a:xfrm>
          <a:prstGeom prst="rect">
            <a:avLst/>
          </a:prstGeom>
        </p:spPr>
      </p:pic>
    </p:spTree>
    <p:extLst>
      <p:ext uri="{BB962C8B-B14F-4D97-AF65-F5344CB8AC3E}">
        <p14:creationId xmlns:p14="http://schemas.microsoft.com/office/powerpoint/2010/main" val="133101328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5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132"/>
        <p:cNvGrpSpPr/>
        <p:nvPr/>
      </p:nvGrpSpPr>
      <p:grpSpPr>
        <a:xfrm>
          <a:off x="0" y="0"/>
          <a:ext cx="0" cy="0"/>
          <a:chOff x="0" y="0"/>
          <a:chExt cx="0" cy="0"/>
        </a:xfrm>
      </p:grpSpPr>
      <p:sp>
        <p:nvSpPr>
          <p:cNvPr id="2133" name="Google Shape;2133;p115"/>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6A6E79"/>
              </a:buClr>
              <a:buSzPts val="1000"/>
              <a:buFont typeface="Lato"/>
              <a:buNone/>
            </a:pPr>
            <a:fld id="{00000000-1234-1234-1234-123412341234}" type="slidenum">
              <a:rPr lang="en-US" sz="1000" b="0" i="0" u="none" strike="noStrike" cap="none">
                <a:solidFill>
                  <a:srgbClr val="6A6E79"/>
                </a:solidFill>
                <a:latin typeface="Lato"/>
                <a:ea typeface="Lato"/>
                <a:cs typeface="Lato"/>
                <a:sym typeface="Lato"/>
              </a:rPr>
              <a:t>48</a:t>
            </a:fld>
            <a:endParaRPr sz="1000" b="0" i="0" u="none" strike="noStrike" cap="none">
              <a:solidFill>
                <a:srgbClr val="6A6E79"/>
              </a:solidFill>
              <a:latin typeface="Lato"/>
              <a:ea typeface="Lato"/>
              <a:cs typeface="Lato"/>
              <a:sym typeface="Lato"/>
            </a:endParaRPr>
          </a:p>
        </p:txBody>
      </p:sp>
      <p:sp>
        <p:nvSpPr>
          <p:cNvPr id="2134" name="Google Shape;2134;p115"/>
          <p:cNvSpPr txBox="1">
            <a:spLocks noGrp="1"/>
          </p:cNvSpPr>
          <p:nvPr>
            <p:ph type="title"/>
          </p:nvPr>
        </p:nvSpPr>
        <p:spPr>
          <a:xfrm>
            <a:off x="655475" y="664650"/>
            <a:ext cx="11004000" cy="709800"/>
          </a:xfrm>
          <a:prstGeom prst="rect">
            <a:avLst/>
          </a:prstGeom>
          <a:noFill/>
          <a:ln>
            <a:noFill/>
          </a:ln>
        </p:spPr>
        <p:txBody>
          <a:bodyPr spcFirstLastPara="1" wrap="square" lIns="0" tIns="0" rIns="0" bIns="91425" anchor="t" anchorCtr="0">
            <a:noAutofit/>
          </a:bodyPr>
          <a:lstStyle/>
          <a:p>
            <a:pPr marL="0" lvl="0" indent="0" algn="l" rtl="0">
              <a:lnSpc>
                <a:spcPct val="80000"/>
              </a:lnSpc>
              <a:spcBef>
                <a:spcPts val="0"/>
              </a:spcBef>
              <a:spcAft>
                <a:spcPts val="0"/>
              </a:spcAft>
              <a:buClr>
                <a:schemeClr val="dk1"/>
              </a:buClr>
              <a:buSzPts val="4400"/>
              <a:buFont typeface="Montserrat"/>
              <a:buNone/>
            </a:pPr>
            <a:r>
              <a:rPr lang="en-US"/>
              <a:t>Allowable Employment During OPT</a:t>
            </a:r>
            <a:endParaRPr/>
          </a:p>
        </p:txBody>
      </p:sp>
      <p:sp>
        <p:nvSpPr>
          <p:cNvPr id="2135" name="Google Shape;2135;p115"/>
          <p:cNvSpPr txBox="1"/>
          <p:nvPr/>
        </p:nvSpPr>
        <p:spPr>
          <a:xfrm>
            <a:off x="454950" y="1613075"/>
            <a:ext cx="5641200" cy="4476600"/>
          </a:xfrm>
          <a:prstGeom prst="rect">
            <a:avLst/>
          </a:prstGeom>
          <a:noFill/>
          <a:ln>
            <a:noFill/>
          </a:ln>
        </p:spPr>
        <p:txBody>
          <a:bodyPr spcFirstLastPara="1" wrap="square" lIns="91425" tIns="91425" rIns="91425" bIns="91425" anchor="t" anchorCtr="0">
            <a:noAutofit/>
          </a:bodyPr>
          <a:lstStyle/>
          <a:p>
            <a:pPr marL="457200" marR="0" lvl="0" indent="-368300" algn="l" rtl="0">
              <a:lnSpc>
                <a:spcPct val="115000"/>
              </a:lnSpc>
              <a:spcBef>
                <a:spcPts val="0"/>
              </a:spcBef>
              <a:spcAft>
                <a:spcPts val="0"/>
              </a:spcAft>
              <a:buSzPts val="2200"/>
              <a:buFont typeface="Lato"/>
              <a:buChar char="●"/>
            </a:pPr>
            <a:r>
              <a:rPr lang="en-US" sz="2200">
                <a:latin typeface="Lato"/>
                <a:ea typeface="Lato"/>
                <a:cs typeface="Lato"/>
                <a:sym typeface="Lato"/>
              </a:rPr>
              <a:t>Position must be related to field of study </a:t>
            </a:r>
            <a:endParaRPr sz="2200">
              <a:latin typeface="Lato"/>
              <a:ea typeface="Lato"/>
              <a:cs typeface="Lato"/>
              <a:sym typeface="Lato"/>
            </a:endParaRPr>
          </a:p>
          <a:p>
            <a:pPr marL="457200" marR="0" lvl="0" indent="0" algn="l" rtl="0">
              <a:lnSpc>
                <a:spcPct val="115000"/>
              </a:lnSpc>
              <a:spcBef>
                <a:spcPts val="0"/>
              </a:spcBef>
              <a:spcAft>
                <a:spcPts val="0"/>
              </a:spcAft>
              <a:buNone/>
            </a:pPr>
            <a:endParaRPr sz="2200">
              <a:latin typeface="Lato"/>
              <a:ea typeface="Lato"/>
              <a:cs typeface="Lato"/>
              <a:sym typeface="Lato"/>
            </a:endParaRPr>
          </a:p>
          <a:p>
            <a:pPr marL="457200" marR="0" lvl="0" indent="-368300" algn="l" rtl="0">
              <a:lnSpc>
                <a:spcPct val="115000"/>
              </a:lnSpc>
              <a:spcBef>
                <a:spcPts val="0"/>
              </a:spcBef>
              <a:spcAft>
                <a:spcPts val="0"/>
              </a:spcAft>
              <a:buSzPts val="2200"/>
              <a:buFont typeface="Lato"/>
              <a:buChar char="●"/>
            </a:pPr>
            <a:r>
              <a:rPr lang="en-US" sz="2200">
                <a:latin typeface="Lato"/>
                <a:ea typeface="Lato"/>
                <a:cs typeface="Lato"/>
                <a:sym typeface="Lato"/>
              </a:rPr>
              <a:t>Part-Time or Full-Time </a:t>
            </a:r>
            <a:endParaRPr sz="2200">
              <a:latin typeface="Lato"/>
              <a:ea typeface="Lato"/>
              <a:cs typeface="Lato"/>
              <a:sym typeface="Lato"/>
            </a:endParaRPr>
          </a:p>
          <a:p>
            <a:pPr marL="914400" marR="0" lvl="1" indent="-368300" algn="l" rtl="0">
              <a:lnSpc>
                <a:spcPct val="115000"/>
              </a:lnSpc>
              <a:spcBef>
                <a:spcPts val="0"/>
              </a:spcBef>
              <a:spcAft>
                <a:spcPts val="0"/>
              </a:spcAft>
              <a:buSzPts val="2200"/>
              <a:buFont typeface="Lato"/>
              <a:buChar char="○"/>
            </a:pPr>
            <a:r>
              <a:rPr lang="en-US" sz="2200">
                <a:latin typeface="Lato"/>
                <a:ea typeface="Lato"/>
                <a:cs typeface="Lato"/>
                <a:sym typeface="Lato"/>
              </a:rPr>
              <a:t>At least 20 hrs per week </a:t>
            </a:r>
            <a:endParaRPr sz="2200">
              <a:latin typeface="Lato"/>
              <a:ea typeface="Lato"/>
              <a:cs typeface="Lato"/>
              <a:sym typeface="Lato"/>
            </a:endParaRPr>
          </a:p>
          <a:p>
            <a:pPr marL="457200" marR="0" lvl="0" indent="0" algn="l" rtl="0">
              <a:lnSpc>
                <a:spcPct val="115000"/>
              </a:lnSpc>
              <a:spcBef>
                <a:spcPts val="0"/>
              </a:spcBef>
              <a:spcAft>
                <a:spcPts val="0"/>
              </a:spcAft>
              <a:buNone/>
            </a:pPr>
            <a:endParaRPr sz="2200">
              <a:latin typeface="Lato"/>
              <a:ea typeface="Lato"/>
              <a:cs typeface="Lato"/>
              <a:sym typeface="Lato"/>
            </a:endParaRPr>
          </a:p>
          <a:p>
            <a:pPr marL="457200" marR="0" lvl="0" indent="-368300" algn="l" rtl="0">
              <a:lnSpc>
                <a:spcPct val="115000"/>
              </a:lnSpc>
              <a:spcBef>
                <a:spcPts val="0"/>
              </a:spcBef>
              <a:spcAft>
                <a:spcPts val="0"/>
              </a:spcAft>
              <a:buSzPts val="2200"/>
              <a:buFont typeface="Lato"/>
              <a:buChar char="●"/>
            </a:pPr>
            <a:r>
              <a:rPr lang="en-US" sz="2200">
                <a:latin typeface="Lato"/>
                <a:ea typeface="Lato"/>
                <a:cs typeface="Lato"/>
                <a:sym typeface="Lato"/>
              </a:rPr>
              <a:t>Employment Types:</a:t>
            </a:r>
            <a:endParaRPr sz="2200">
              <a:latin typeface="Lato"/>
              <a:ea typeface="Lato"/>
              <a:cs typeface="Lato"/>
              <a:sym typeface="Lato"/>
            </a:endParaRPr>
          </a:p>
          <a:p>
            <a:pPr marL="914400" marR="0" lvl="1" indent="-368300" algn="l" rtl="0">
              <a:lnSpc>
                <a:spcPct val="115000"/>
              </a:lnSpc>
              <a:spcBef>
                <a:spcPts val="0"/>
              </a:spcBef>
              <a:spcAft>
                <a:spcPts val="0"/>
              </a:spcAft>
              <a:buSzPts val="2200"/>
              <a:buFont typeface="Lato"/>
              <a:buChar char="○"/>
            </a:pPr>
            <a:r>
              <a:rPr lang="en-US" sz="2200">
                <a:latin typeface="Lato"/>
                <a:ea typeface="Lato"/>
                <a:cs typeface="Lato"/>
                <a:sym typeface="Lato"/>
              </a:rPr>
              <a:t>Paid or Unpaid/Volunteer </a:t>
            </a:r>
            <a:endParaRPr sz="2200">
              <a:latin typeface="Lato"/>
              <a:ea typeface="Lato"/>
              <a:cs typeface="Lato"/>
              <a:sym typeface="Lato"/>
            </a:endParaRPr>
          </a:p>
          <a:p>
            <a:pPr marL="914400" marR="0" lvl="1" indent="-368300" algn="l" rtl="0">
              <a:lnSpc>
                <a:spcPct val="115000"/>
              </a:lnSpc>
              <a:spcBef>
                <a:spcPts val="0"/>
              </a:spcBef>
              <a:spcAft>
                <a:spcPts val="0"/>
              </a:spcAft>
              <a:buSzPts val="2200"/>
              <a:buFont typeface="Lato"/>
              <a:buChar char="○"/>
            </a:pPr>
            <a:r>
              <a:rPr lang="en-US" sz="2200">
                <a:latin typeface="Lato"/>
                <a:ea typeface="Lato"/>
                <a:cs typeface="Lato"/>
                <a:sym typeface="Lato"/>
              </a:rPr>
              <a:t>Self-Employed Business Owner</a:t>
            </a:r>
            <a:endParaRPr sz="2200">
              <a:latin typeface="Lato"/>
              <a:ea typeface="Lato"/>
              <a:cs typeface="Lato"/>
              <a:sym typeface="Lato"/>
            </a:endParaRPr>
          </a:p>
          <a:p>
            <a:pPr marL="914400" marR="0" lvl="1" indent="-368300" algn="l" rtl="0">
              <a:lnSpc>
                <a:spcPct val="115000"/>
              </a:lnSpc>
              <a:spcBef>
                <a:spcPts val="0"/>
              </a:spcBef>
              <a:spcAft>
                <a:spcPts val="0"/>
              </a:spcAft>
              <a:buSzPts val="2200"/>
              <a:buFont typeface="Lato"/>
              <a:buChar char="○"/>
            </a:pPr>
            <a:r>
              <a:rPr lang="en-US" sz="2200">
                <a:latin typeface="Lato"/>
                <a:ea typeface="Lato"/>
                <a:cs typeface="Lato"/>
                <a:sym typeface="Lato"/>
              </a:rPr>
              <a:t>Multiple </a:t>
            </a:r>
            <a:endParaRPr sz="2200">
              <a:latin typeface="Lato"/>
              <a:ea typeface="Lato"/>
              <a:cs typeface="Lato"/>
              <a:sym typeface="Lato"/>
            </a:endParaRPr>
          </a:p>
          <a:p>
            <a:pPr marL="914400" marR="0" lvl="1" indent="-368300" algn="l" rtl="0">
              <a:lnSpc>
                <a:spcPct val="115000"/>
              </a:lnSpc>
              <a:spcBef>
                <a:spcPts val="0"/>
              </a:spcBef>
              <a:spcAft>
                <a:spcPts val="0"/>
              </a:spcAft>
              <a:buSzPts val="2200"/>
              <a:buFont typeface="Lato"/>
              <a:buChar char="○"/>
            </a:pPr>
            <a:r>
              <a:rPr lang="en-US" sz="2200">
                <a:latin typeface="Lato"/>
                <a:ea typeface="Lato"/>
                <a:cs typeface="Lato"/>
                <a:sym typeface="Lato"/>
              </a:rPr>
              <a:t>Short-Term </a:t>
            </a:r>
            <a:endParaRPr sz="2200">
              <a:latin typeface="Lato"/>
              <a:ea typeface="Lato"/>
              <a:cs typeface="Lato"/>
              <a:sym typeface="Lato"/>
            </a:endParaRPr>
          </a:p>
          <a:p>
            <a:pPr marL="914400" marR="0" lvl="1" indent="-368300" algn="l" rtl="0">
              <a:lnSpc>
                <a:spcPct val="115000"/>
              </a:lnSpc>
              <a:spcBef>
                <a:spcPts val="0"/>
              </a:spcBef>
              <a:spcAft>
                <a:spcPts val="0"/>
              </a:spcAft>
              <a:buSzPts val="2200"/>
              <a:buFont typeface="Lato"/>
              <a:buChar char="○"/>
            </a:pPr>
            <a:r>
              <a:rPr lang="en-US" sz="2200">
                <a:latin typeface="Lato"/>
                <a:ea typeface="Lato"/>
                <a:cs typeface="Lato"/>
                <a:sym typeface="Lato"/>
              </a:rPr>
              <a:t>Through a Third-Party Agency </a:t>
            </a:r>
            <a:endParaRPr sz="2200">
              <a:latin typeface="Lato"/>
              <a:ea typeface="Lato"/>
              <a:cs typeface="Lato"/>
              <a:sym typeface="Lato"/>
            </a:endParaRPr>
          </a:p>
        </p:txBody>
      </p:sp>
      <p:pic>
        <p:nvPicPr>
          <p:cNvPr id="2136" name="Google Shape;2136;p115"/>
          <p:cNvPicPr preferRelativeResize="0"/>
          <p:nvPr/>
        </p:nvPicPr>
        <p:blipFill>
          <a:blip r:embed="rId5">
            <a:alphaModFix/>
          </a:blip>
          <a:stretch>
            <a:fillRect/>
          </a:stretch>
        </p:blipFill>
        <p:spPr>
          <a:xfrm>
            <a:off x="6892975" y="1738025"/>
            <a:ext cx="4248450" cy="2778434"/>
          </a:xfrm>
          <a:prstGeom prst="rect">
            <a:avLst/>
          </a:prstGeom>
          <a:noFill/>
          <a:ln>
            <a:noFill/>
          </a:ln>
        </p:spPr>
      </p:pic>
      <p:sp>
        <p:nvSpPr>
          <p:cNvPr id="2137" name="Google Shape;2137;p115"/>
          <p:cNvSpPr txBox="1"/>
          <p:nvPr/>
        </p:nvSpPr>
        <p:spPr>
          <a:xfrm>
            <a:off x="6831300" y="4945450"/>
            <a:ext cx="4751100" cy="709800"/>
          </a:xfrm>
          <a:prstGeom prst="rect">
            <a:avLst/>
          </a:prstGeom>
          <a:solidFill>
            <a:srgbClr val="FFFF00"/>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800" b="1">
                <a:latin typeface="Lato"/>
                <a:ea typeface="Lato"/>
                <a:cs typeface="Lato"/>
                <a:sym typeface="Lato"/>
              </a:rPr>
              <a:t>Remember to update employment information through OPT Portal! </a:t>
            </a:r>
            <a:endParaRPr sz="1800" b="1">
              <a:latin typeface="Lato"/>
              <a:ea typeface="Lato"/>
              <a:cs typeface="Lato"/>
              <a:sym typeface="Lato"/>
            </a:endParaRPr>
          </a:p>
        </p:txBody>
      </p:sp>
      <p:pic>
        <p:nvPicPr>
          <p:cNvPr id="2" name="48">
            <a:hlinkClick r:id="" action="ppaction://media"/>
            <a:extLst>
              <a:ext uri="{FF2B5EF4-FFF2-40B4-BE49-F238E27FC236}">
                <a16:creationId xmlns:a16="http://schemas.microsoft.com/office/drawing/2014/main" id="{0FBC249D-853F-4145-B40B-31D2B0F825A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02691" y="891750"/>
            <a:ext cx="609600" cy="609600"/>
          </a:xfrm>
          <a:prstGeom prst="rect">
            <a:avLst/>
          </a:prstGeom>
        </p:spPr>
      </p:pic>
    </p:spTree>
    <p:extLst>
      <p:ext uri="{BB962C8B-B14F-4D97-AF65-F5344CB8AC3E}">
        <p14:creationId xmlns:p14="http://schemas.microsoft.com/office/powerpoint/2010/main" val="347139041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08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142"/>
        <p:cNvGrpSpPr/>
        <p:nvPr/>
      </p:nvGrpSpPr>
      <p:grpSpPr>
        <a:xfrm>
          <a:off x="0" y="0"/>
          <a:ext cx="0" cy="0"/>
          <a:chOff x="0" y="0"/>
          <a:chExt cx="0" cy="0"/>
        </a:xfrm>
      </p:grpSpPr>
      <p:sp>
        <p:nvSpPr>
          <p:cNvPr id="2143" name="Google Shape;2143;p116"/>
          <p:cNvSpPr txBox="1">
            <a:spLocks noGrp="1"/>
          </p:cNvSpPr>
          <p:nvPr>
            <p:ph type="ctrTitle"/>
          </p:nvPr>
        </p:nvSpPr>
        <p:spPr>
          <a:xfrm>
            <a:off x="1524000" y="1731963"/>
            <a:ext cx="9144000" cy="23877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800" b="1">
                <a:solidFill>
                  <a:srgbClr val="036CB6"/>
                </a:solidFill>
                <a:latin typeface="Montserrat"/>
                <a:ea typeface="Montserrat"/>
                <a:cs typeface="Montserrat"/>
                <a:sym typeface="Montserrat"/>
              </a:rPr>
              <a:t>After OPT Ends</a:t>
            </a:r>
            <a:endParaRPr sz="4800" b="1">
              <a:solidFill>
                <a:srgbClr val="036CB6"/>
              </a:solidFill>
              <a:latin typeface="Montserrat"/>
              <a:ea typeface="Montserrat"/>
              <a:cs typeface="Montserrat"/>
              <a:sym typeface="Montserrat"/>
            </a:endParaRPr>
          </a:p>
          <a:p>
            <a:pPr marL="0" lvl="0" indent="0" algn="ctr" rtl="0">
              <a:spcBef>
                <a:spcPts val="0"/>
              </a:spcBef>
              <a:spcAft>
                <a:spcPts val="0"/>
              </a:spcAft>
              <a:buNone/>
            </a:pPr>
            <a:endParaRPr sz="4800" b="1">
              <a:solidFill>
                <a:srgbClr val="036CB6"/>
              </a:solidFill>
              <a:latin typeface="Montserrat"/>
              <a:ea typeface="Montserrat"/>
              <a:cs typeface="Montserrat"/>
              <a:sym typeface="Montserrat"/>
            </a:endParaRPr>
          </a:p>
        </p:txBody>
      </p:sp>
      <p:pic>
        <p:nvPicPr>
          <p:cNvPr id="2" name="49">
            <a:hlinkClick r:id="" action="ppaction://media"/>
            <a:extLst>
              <a:ext uri="{FF2B5EF4-FFF2-40B4-BE49-F238E27FC236}">
                <a16:creationId xmlns:a16="http://schemas.microsoft.com/office/drawing/2014/main" id="{5F859D5C-0EF6-4AB9-93F2-9E965707188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63200" y="782950"/>
            <a:ext cx="609600" cy="609600"/>
          </a:xfrm>
          <a:prstGeom prst="rect">
            <a:avLst/>
          </a:prstGeom>
        </p:spPr>
      </p:pic>
    </p:spTree>
    <p:extLst>
      <p:ext uri="{BB962C8B-B14F-4D97-AF65-F5344CB8AC3E}">
        <p14:creationId xmlns:p14="http://schemas.microsoft.com/office/powerpoint/2010/main" val="2739376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5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5"/>
        <p:cNvGrpSpPr/>
        <p:nvPr/>
      </p:nvGrpSpPr>
      <p:grpSpPr>
        <a:xfrm>
          <a:off x="0" y="0"/>
          <a:ext cx="0" cy="0"/>
          <a:chOff x="0" y="0"/>
          <a:chExt cx="0" cy="0"/>
        </a:xfrm>
      </p:grpSpPr>
      <p:sp>
        <p:nvSpPr>
          <p:cNvPr id="1566" name="Google Shape;1566;p72"/>
          <p:cNvSpPr/>
          <p:nvPr/>
        </p:nvSpPr>
        <p:spPr>
          <a:xfrm>
            <a:off x="695739" y="1530630"/>
            <a:ext cx="10555500" cy="4467000"/>
          </a:xfrm>
          <a:prstGeom prst="rect">
            <a:avLst/>
          </a:prstGeom>
          <a:noFill/>
          <a:ln>
            <a:noFill/>
          </a:ln>
        </p:spPr>
        <p:txBody>
          <a:bodyPr spcFirstLastPara="1" wrap="square" lIns="91425" tIns="45700" rIns="91425" bIns="45700" anchor="t" anchorCtr="0">
            <a:noAutofit/>
          </a:bodyPr>
          <a:lstStyle/>
          <a:p>
            <a:pPr marL="457200" lvl="0" indent="-419100" algn="l" rtl="0">
              <a:lnSpc>
                <a:spcPct val="150000"/>
              </a:lnSpc>
              <a:spcBef>
                <a:spcPts val="0"/>
              </a:spcBef>
              <a:spcAft>
                <a:spcPts val="0"/>
              </a:spcAft>
              <a:buSzPts val="1800"/>
              <a:buFont typeface="Lato"/>
              <a:buChar char="❏"/>
            </a:pPr>
            <a:r>
              <a:rPr lang="en-US" sz="1800" b="1">
                <a:latin typeface="Lato"/>
                <a:ea typeface="Lato"/>
                <a:cs typeface="Lato"/>
                <a:sym typeface="Lato"/>
              </a:rPr>
              <a:t>Strongly recommended to attend the OPT workshop/OPT Tutorial</a:t>
            </a:r>
            <a:endParaRPr sz="1800" b="1">
              <a:latin typeface="Lato"/>
              <a:ea typeface="Lato"/>
              <a:cs typeface="Lato"/>
              <a:sym typeface="Lato"/>
            </a:endParaRPr>
          </a:p>
          <a:p>
            <a:pPr marL="457200" lvl="0" indent="-419100" algn="l" rtl="0">
              <a:lnSpc>
                <a:spcPct val="150000"/>
              </a:lnSpc>
              <a:spcBef>
                <a:spcPts val="0"/>
              </a:spcBef>
              <a:spcAft>
                <a:spcPts val="0"/>
              </a:spcAft>
              <a:buSzPts val="1800"/>
              <a:buFont typeface="Lato"/>
              <a:buChar char="❏"/>
            </a:pPr>
            <a:r>
              <a:rPr lang="en-US" sz="1800" b="1">
                <a:latin typeface="Lato"/>
                <a:ea typeface="Lato"/>
                <a:cs typeface="Lato"/>
                <a:sym typeface="Lato"/>
              </a:rPr>
              <a:t>Must be enrolled as full-time student for one full academic year (3 quarters)</a:t>
            </a:r>
            <a:endParaRPr sz="1800" b="1">
              <a:latin typeface="Lato"/>
              <a:ea typeface="Lato"/>
              <a:cs typeface="Lato"/>
              <a:sym typeface="Lato"/>
            </a:endParaRPr>
          </a:p>
          <a:p>
            <a:pPr marL="457200" lvl="0" indent="-419100" algn="l" rtl="0">
              <a:lnSpc>
                <a:spcPct val="150000"/>
              </a:lnSpc>
              <a:spcBef>
                <a:spcPts val="0"/>
              </a:spcBef>
              <a:spcAft>
                <a:spcPts val="0"/>
              </a:spcAft>
              <a:buSzPts val="1800"/>
              <a:buFont typeface="Lato"/>
              <a:buChar char="❏"/>
            </a:pPr>
            <a:r>
              <a:rPr lang="en-US" sz="1800" b="1">
                <a:latin typeface="Lato"/>
                <a:ea typeface="Lato"/>
                <a:cs typeface="Lato"/>
                <a:sym typeface="Lato"/>
              </a:rPr>
              <a:t>Must be completed with course requirements for degree (excluding thesis or equivalent)</a:t>
            </a:r>
            <a:endParaRPr sz="1800" b="1">
              <a:latin typeface="Lato"/>
              <a:ea typeface="Lato"/>
              <a:cs typeface="Lato"/>
              <a:sym typeface="Lato"/>
            </a:endParaRPr>
          </a:p>
          <a:p>
            <a:pPr marL="457200" lvl="0" indent="-419100" algn="l" rtl="0">
              <a:lnSpc>
                <a:spcPct val="150000"/>
              </a:lnSpc>
              <a:spcBef>
                <a:spcPts val="0"/>
              </a:spcBef>
              <a:spcAft>
                <a:spcPts val="0"/>
              </a:spcAft>
              <a:buSzPts val="1800"/>
              <a:buFont typeface="Lato"/>
              <a:buChar char="❏"/>
            </a:pPr>
            <a:r>
              <a:rPr lang="en-US" sz="1800" b="1">
                <a:latin typeface="Lato"/>
                <a:ea typeface="Lato"/>
                <a:cs typeface="Lato"/>
                <a:sym typeface="Lato"/>
              </a:rPr>
              <a:t>Must have approval from the academic department or Academic Advisor/Graduate Advisor </a:t>
            </a:r>
            <a:endParaRPr sz="1800" b="1">
              <a:latin typeface="Lato"/>
              <a:ea typeface="Lato"/>
              <a:cs typeface="Lato"/>
              <a:sym typeface="Lato"/>
            </a:endParaRPr>
          </a:p>
          <a:p>
            <a:pPr marL="457200" lvl="0" indent="-419100" algn="l" rtl="0">
              <a:lnSpc>
                <a:spcPct val="150000"/>
              </a:lnSpc>
              <a:spcBef>
                <a:spcPts val="0"/>
              </a:spcBef>
              <a:spcAft>
                <a:spcPts val="0"/>
              </a:spcAft>
              <a:buSzPts val="1800"/>
              <a:buFont typeface="Lato"/>
              <a:buChar char="❏"/>
            </a:pPr>
            <a:r>
              <a:rPr lang="en-US" sz="1800" b="1">
                <a:latin typeface="Lato"/>
                <a:ea typeface="Lato"/>
                <a:cs typeface="Lato"/>
                <a:sym typeface="Lato"/>
              </a:rPr>
              <a:t>Only one OPT may be used at each degree level</a:t>
            </a:r>
            <a:endParaRPr sz="1800" b="1">
              <a:latin typeface="Lato"/>
              <a:ea typeface="Lato"/>
              <a:cs typeface="Lato"/>
              <a:sym typeface="Lato"/>
            </a:endParaRPr>
          </a:p>
          <a:p>
            <a:pPr marL="457200" lvl="0" indent="-419100" algn="l" rtl="0">
              <a:lnSpc>
                <a:spcPct val="150000"/>
              </a:lnSpc>
              <a:spcBef>
                <a:spcPts val="0"/>
              </a:spcBef>
              <a:spcAft>
                <a:spcPts val="0"/>
              </a:spcAft>
              <a:buSzPts val="1800"/>
              <a:buFont typeface="Lato"/>
              <a:buChar char="❏"/>
            </a:pPr>
            <a:r>
              <a:rPr lang="en-US" sz="1800" b="1">
                <a:latin typeface="Lato"/>
                <a:ea typeface="Lato"/>
                <a:cs typeface="Lato"/>
                <a:sym typeface="Lato"/>
              </a:rPr>
              <a:t>1 year of full-time CPT will cancel your OPT opportunity </a:t>
            </a:r>
            <a:endParaRPr sz="1800" b="1">
              <a:latin typeface="Lato"/>
              <a:ea typeface="Lato"/>
              <a:cs typeface="Lato"/>
              <a:sym typeface="Lato"/>
            </a:endParaRPr>
          </a:p>
          <a:p>
            <a:pPr marL="457200" lvl="0" indent="-419100" algn="l" rtl="0">
              <a:lnSpc>
                <a:spcPct val="150000"/>
              </a:lnSpc>
              <a:spcBef>
                <a:spcPts val="0"/>
              </a:spcBef>
              <a:spcAft>
                <a:spcPts val="0"/>
              </a:spcAft>
              <a:buSzPts val="1800"/>
              <a:buFont typeface="Lato"/>
              <a:buChar char="❏"/>
            </a:pPr>
            <a:r>
              <a:rPr lang="en-US" sz="1800" b="1">
                <a:latin typeface="Lato"/>
                <a:ea typeface="Lato"/>
                <a:cs typeface="Lato"/>
                <a:sym typeface="Lato"/>
              </a:rPr>
              <a:t>Do not need job offer at the time of OPT application</a:t>
            </a:r>
            <a:endParaRPr sz="1800" b="1">
              <a:latin typeface="Lato"/>
              <a:ea typeface="Lato"/>
              <a:cs typeface="Lato"/>
              <a:sym typeface="Lato"/>
            </a:endParaRPr>
          </a:p>
          <a:p>
            <a:pPr marL="457200" lvl="0" indent="-419100" algn="l" rtl="0">
              <a:lnSpc>
                <a:spcPct val="150000"/>
              </a:lnSpc>
              <a:spcBef>
                <a:spcPts val="0"/>
              </a:spcBef>
              <a:spcAft>
                <a:spcPts val="0"/>
              </a:spcAft>
              <a:buSzPts val="1800"/>
              <a:buFont typeface="Lato"/>
              <a:buChar char="❏"/>
            </a:pPr>
            <a:r>
              <a:rPr lang="en-US" sz="1800" b="1">
                <a:latin typeface="Lato"/>
                <a:ea typeface="Lato"/>
                <a:cs typeface="Lato"/>
                <a:sym typeface="Lato"/>
              </a:rPr>
              <a:t>Job offer must be directly related to student’s field of study</a:t>
            </a:r>
            <a:endParaRPr sz="1800" b="1">
              <a:latin typeface="Lato"/>
              <a:ea typeface="Lato"/>
              <a:cs typeface="Lato"/>
              <a:sym typeface="Lato"/>
            </a:endParaRPr>
          </a:p>
          <a:p>
            <a:pPr marL="457200" lvl="0" indent="-419100" algn="l" rtl="0">
              <a:lnSpc>
                <a:spcPct val="150000"/>
              </a:lnSpc>
              <a:spcBef>
                <a:spcPts val="0"/>
              </a:spcBef>
              <a:spcAft>
                <a:spcPts val="0"/>
              </a:spcAft>
              <a:buSzPts val="1800"/>
              <a:buFont typeface="Lato"/>
              <a:buChar char="❏"/>
            </a:pPr>
            <a:r>
              <a:rPr lang="en-US" sz="1800" b="1">
                <a:latin typeface="Lato"/>
                <a:ea typeface="Lato"/>
                <a:cs typeface="Lato"/>
                <a:sym typeface="Lato"/>
              </a:rPr>
              <a:t>Must be submitted to USCIS within 30 days from the date  that OPT was recommended by ISS </a:t>
            </a:r>
            <a:endParaRPr sz="1800" b="1">
              <a:latin typeface="Lato"/>
              <a:ea typeface="Lato"/>
              <a:cs typeface="Lato"/>
              <a:sym typeface="Lato"/>
            </a:endParaRPr>
          </a:p>
          <a:p>
            <a:pPr marL="0" lvl="0" indent="0" algn="l" rtl="0">
              <a:lnSpc>
                <a:spcPct val="150000"/>
              </a:lnSpc>
              <a:spcBef>
                <a:spcPts val="0"/>
              </a:spcBef>
              <a:spcAft>
                <a:spcPts val="0"/>
              </a:spcAft>
              <a:buNone/>
            </a:pPr>
            <a:endParaRPr sz="1800" b="1">
              <a:latin typeface="Lato"/>
              <a:ea typeface="Lato"/>
              <a:cs typeface="Lato"/>
              <a:sym typeface="Lato"/>
            </a:endParaRPr>
          </a:p>
        </p:txBody>
      </p:sp>
      <p:sp>
        <p:nvSpPr>
          <p:cNvPr id="1567" name="Google Shape;1567;p72"/>
          <p:cNvSpPr txBox="1"/>
          <p:nvPr/>
        </p:nvSpPr>
        <p:spPr>
          <a:xfrm>
            <a:off x="557275" y="477075"/>
            <a:ext cx="7916400" cy="523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000"/>
              <a:buFont typeface="Arial"/>
              <a:buNone/>
            </a:pPr>
            <a:r>
              <a:rPr lang="en-US" sz="3600" b="1">
                <a:solidFill>
                  <a:srgbClr val="505251"/>
                </a:solidFill>
                <a:latin typeface="Montserrat"/>
                <a:ea typeface="Montserrat"/>
                <a:cs typeface="Montserrat"/>
                <a:sym typeface="Montserrat"/>
              </a:rPr>
              <a:t>Am I eligible to apply for OPT? </a:t>
            </a:r>
            <a:endParaRPr sz="3600" i="0" u="none" strike="noStrike" cap="none">
              <a:solidFill>
                <a:srgbClr val="000000"/>
              </a:solidFill>
              <a:latin typeface="Montserrat"/>
              <a:ea typeface="Montserrat"/>
              <a:cs typeface="Montserrat"/>
              <a:sym typeface="Montserrat"/>
            </a:endParaRPr>
          </a:p>
        </p:txBody>
      </p:sp>
      <p:pic>
        <p:nvPicPr>
          <p:cNvPr id="2" name="Recorded Sound">
            <a:hlinkClick r:id="" action="ppaction://media"/>
            <a:extLst>
              <a:ext uri="{FF2B5EF4-FFF2-40B4-BE49-F238E27FC236}">
                <a16:creationId xmlns:a16="http://schemas.microsoft.com/office/drawing/2014/main" id="{4CDAB535-E9D0-430D-A90C-556C818FEF9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51904" y="931295"/>
            <a:ext cx="599335" cy="599335"/>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0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148"/>
        <p:cNvGrpSpPr/>
        <p:nvPr/>
      </p:nvGrpSpPr>
      <p:grpSpPr>
        <a:xfrm>
          <a:off x="0" y="0"/>
          <a:ext cx="0" cy="0"/>
          <a:chOff x="0" y="0"/>
          <a:chExt cx="0" cy="0"/>
        </a:xfrm>
      </p:grpSpPr>
      <p:sp>
        <p:nvSpPr>
          <p:cNvPr id="2149" name="Google Shape;2149;p117"/>
          <p:cNvSpPr txBox="1">
            <a:spLocks noGrp="1"/>
          </p:cNvSpPr>
          <p:nvPr>
            <p:ph type="sldNum" idx="12"/>
          </p:nvPr>
        </p:nvSpPr>
        <p:spPr>
          <a:xfrm>
            <a:off x="10910348" y="458636"/>
            <a:ext cx="513600" cy="2271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50</a:t>
            </a:fld>
            <a:endParaRPr/>
          </a:p>
        </p:txBody>
      </p:sp>
      <p:sp>
        <p:nvSpPr>
          <p:cNvPr id="2150" name="Google Shape;2150;p117"/>
          <p:cNvSpPr txBox="1">
            <a:spLocks noGrp="1"/>
          </p:cNvSpPr>
          <p:nvPr>
            <p:ph type="title"/>
          </p:nvPr>
        </p:nvSpPr>
        <p:spPr>
          <a:xfrm>
            <a:off x="2722124" y="664650"/>
            <a:ext cx="8984700" cy="709800"/>
          </a:xfrm>
          <a:prstGeom prst="rect">
            <a:avLst/>
          </a:prstGeom>
          <a:noFill/>
          <a:ln>
            <a:noFill/>
          </a:ln>
        </p:spPr>
        <p:txBody>
          <a:bodyPr spcFirstLastPara="1" wrap="square" lIns="0" tIns="0" rIns="0" bIns="91425" anchor="t" anchorCtr="0">
            <a:noAutofit/>
          </a:bodyPr>
          <a:lstStyle/>
          <a:p>
            <a:pPr marL="0" lvl="0" indent="0" algn="l" rtl="0">
              <a:lnSpc>
                <a:spcPct val="80000"/>
              </a:lnSpc>
              <a:spcBef>
                <a:spcPts val="0"/>
              </a:spcBef>
              <a:spcAft>
                <a:spcPts val="0"/>
              </a:spcAft>
              <a:buClr>
                <a:schemeClr val="dk1"/>
              </a:buClr>
              <a:buSzPts val="4400"/>
              <a:buFont typeface="Montserrat"/>
              <a:buNone/>
            </a:pPr>
            <a:r>
              <a:rPr lang="en-US" sz="3600">
                <a:solidFill>
                  <a:srgbClr val="036CB6"/>
                </a:solidFill>
                <a:latin typeface="Lato"/>
                <a:ea typeface="Lato"/>
                <a:cs typeface="Lato"/>
                <a:sym typeface="Lato"/>
              </a:rPr>
              <a:t>After your OPT Ends</a:t>
            </a:r>
            <a:endParaRPr sz="3600">
              <a:solidFill>
                <a:srgbClr val="036CB6"/>
              </a:solidFill>
              <a:latin typeface="Lato"/>
              <a:ea typeface="Lato"/>
              <a:cs typeface="Lato"/>
              <a:sym typeface="Lato"/>
            </a:endParaRPr>
          </a:p>
        </p:txBody>
      </p:sp>
      <p:pic>
        <p:nvPicPr>
          <p:cNvPr id="2151" name="Google Shape;2151;p117" descr="bluebackground_5x7.png"/>
          <p:cNvPicPr preferRelativeResize="0">
            <a:picLocks noGrp="1"/>
          </p:cNvPicPr>
          <p:nvPr>
            <p:ph type="pic" idx="2"/>
          </p:nvPr>
        </p:nvPicPr>
        <p:blipFill rotWithShape="1">
          <a:blip r:embed="rId5">
            <a:alphaModFix/>
          </a:blip>
          <a:srcRect t="14285" b="14285"/>
          <a:stretch/>
        </p:blipFill>
        <p:spPr>
          <a:xfrm>
            <a:off x="-1095339" y="-830630"/>
            <a:ext cx="3503700" cy="3534300"/>
          </a:xfrm>
          <a:prstGeom prst="donut">
            <a:avLst>
              <a:gd name="adj" fmla="val 25000"/>
            </a:avLst>
          </a:prstGeom>
          <a:solidFill>
            <a:schemeClr val="lt2"/>
          </a:solidFill>
          <a:ln>
            <a:noFill/>
          </a:ln>
        </p:spPr>
      </p:pic>
      <p:sp>
        <p:nvSpPr>
          <p:cNvPr id="2152" name="Google Shape;2152;p117"/>
          <p:cNvSpPr txBox="1"/>
          <p:nvPr/>
        </p:nvSpPr>
        <p:spPr>
          <a:xfrm>
            <a:off x="2617300" y="1419375"/>
            <a:ext cx="8984700" cy="493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a:latin typeface="Lato"/>
                <a:ea typeface="Lato"/>
                <a:cs typeface="Lato"/>
                <a:sym typeface="Lato"/>
              </a:rPr>
              <a:t>When the OPT ends, F-1 students will have a 60-day grace period to decide on their steps. During the 60-day grace period, students may decide on the following options: </a:t>
            </a:r>
            <a:endParaRPr sz="1800">
              <a:latin typeface="Lato"/>
              <a:ea typeface="Lato"/>
              <a:cs typeface="Lato"/>
              <a:sym typeface="Lato"/>
            </a:endParaRPr>
          </a:p>
          <a:p>
            <a:pPr marL="0" lvl="0" indent="0" algn="l" rtl="0">
              <a:spcBef>
                <a:spcPts val="0"/>
              </a:spcBef>
              <a:spcAft>
                <a:spcPts val="0"/>
              </a:spcAft>
              <a:buNone/>
            </a:pPr>
            <a:r>
              <a:rPr lang="en-US" sz="1800">
                <a:latin typeface="Lato"/>
                <a:ea typeface="Lato"/>
                <a:cs typeface="Lato"/>
                <a:sym typeface="Lato"/>
              </a:rPr>
              <a:t> </a:t>
            </a:r>
            <a:endParaRPr sz="1800">
              <a:latin typeface="Lato"/>
              <a:ea typeface="Lato"/>
              <a:cs typeface="Lato"/>
              <a:sym typeface="Lato"/>
            </a:endParaRPr>
          </a:p>
          <a:p>
            <a:pPr marL="457200" lvl="0" indent="-342900" algn="l" rtl="0">
              <a:lnSpc>
                <a:spcPct val="150000"/>
              </a:lnSpc>
              <a:spcBef>
                <a:spcPts val="0"/>
              </a:spcBef>
              <a:spcAft>
                <a:spcPts val="0"/>
              </a:spcAft>
              <a:buSzPts val="1800"/>
              <a:buFont typeface="Lato"/>
              <a:buChar char="●"/>
            </a:pPr>
            <a:r>
              <a:rPr lang="en-US" sz="1800" b="1">
                <a:latin typeface="Lato"/>
                <a:ea typeface="Lato"/>
                <a:cs typeface="Lato"/>
                <a:sym typeface="Lato"/>
              </a:rPr>
              <a:t>Start a new program at UC Riverside </a:t>
            </a:r>
            <a:endParaRPr sz="1800" b="1">
              <a:latin typeface="Lato"/>
              <a:ea typeface="Lato"/>
              <a:cs typeface="Lato"/>
              <a:sym typeface="Lato"/>
            </a:endParaRPr>
          </a:p>
          <a:p>
            <a:pPr marL="457200" lvl="0" indent="-342900" algn="l" rtl="0">
              <a:lnSpc>
                <a:spcPct val="150000"/>
              </a:lnSpc>
              <a:spcBef>
                <a:spcPts val="0"/>
              </a:spcBef>
              <a:spcAft>
                <a:spcPts val="0"/>
              </a:spcAft>
              <a:buSzPts val="1800"/>
              <a:buFont typeface="Lato"/>
              <a:buChar char="●"/>
            </a:pPr>
            <a:r>
              <a:rPr lang="en-US" sz="1800" b="1">
                <a:latin typeface="Lato"/>
                <a:ea typeface="Lato"/>
                <a:cs typeface="Lato"/>
                <a:sym typeface="Lato"/>
              </a:rPr>
              <a:t>Transfer to another institution</a:t>
            </a:r>
            <a:endParaRPr sz="1800" b="1">
              <a:latin typeface="Lato"/>
              <a:ea typeface="Lato"/>
              <a:cs typeface="Lato"/>
              <a:sym typeface="Lato"/>
            </a:endParaRPr>
          </a:p>
          <a:p>
            <a:pPr marL="457200" lvl="0" indent="-342900" algn="l" rtl="0">
              <a:lnSpc>
                <a:spcPct val="150000"/>
              </a:lnSpc>
              <a:spcBef>
                <a:spcPts val="0"/>
              </a:spcBef>
              <a:spcAft>
                <a:spcPts val="0"/>
              </a:spcAft>
              <a:buSzPts val="1800"/>
              <a:buFont typeface="Lato"/>
              <a:buChar char="●"/>
            </a:pPr>
            <a:r>
              <a:rPr lang="en-US" sz="1800" b="1">
                <a:latin typeface="Lato"/>
                <a:ea typeface="Lato"/>
                <a:cs typeface="Lato"/>
                <a:sym typeface="Lato"/>
              </a:rPr>
              <a:t>Apply for a change of visa status </a:t>
            </a:r>
            <a:endParaRPr sz="1800" b="1">
              <a:latin typeface="Lato"/>
              <a:ea typeface="Lato"/>
              <a:cs typeface="Lato"/>
              <a:sym typeface="Lato"/>
            </a:endParaRPr>
          </a:p>
          <a:p>
            <a:pPr marL="457200" lvl="0" indent="-342900" algn="l" rtl="0">
              <a:lnSpc>
                <a:spcPct val="150000"/>
              </a:lnSpc>
              <a:spcBef>
                <a:spcPts val="0"/>
              </a:spcBef>
              <a:spcAft>
                <a:spcPts val="0"/>
              </a:spcAft>
              <a:buSzPts val="1800"/>
              <a:buFont typeface="Lato"/>
              <a:buChar char="●"/>
            </a:pPr>
            <a:r>
              <a:rPr lang="en-US" sz="1800" b="1">
                <a:latin typeface="Lato"/>
                <a:ea typeface="Lato"/>
                <a:cs typeface="Lato"/>
                <a:sym typeface="Lato"/>
              </a:rPr>
              <a:t>Return to home country</a:t>
            </a:r>
            <a:endParaRPr sz="1800" b="1">
              <a:latin typeface="Lato"/>
              <a:ea typeface="Lato"/>
              <a:cs typeface="Lato"/>
              <a:sym typeface="Lato"/>
            </a:endParaRPr>
          </a:p>
          <a:p>
            <a:pPr marL="0" lvl="0" indent="0" algn="l" rtl="0">
              <a:spcBef>
                <a:spcPts val="0"/>
              </a:spcBef>
              <a:spcAft>
                <a:spcPts val="0"/>
              </a:spcAft>
              <a:buNone/>
            </a:pPr>
            <a:endParaRPr sz="1800">
              <a:latin typeface="Lato"/>
              <a:ea typeface="Lato"/>
              <a:cs typeface="Lato"/>
              <a:sym typeface="Lato"/>
            </a:endParaRPr>
          </a:p>
          <a:p>
            <a:pPr marL="0" lvl="0" indent="0" algn="l" rtl="0">
              <a:spcBef>
                <a:spcPts val="0"/>
              </a:spcBef>
              <a:spcAft>
                <a:spcPts val="0"/>
              </a:spcAft>
              <a:buNone/>
            </a:pPr>
            <a:r>
              <a:rPr lang="en-US" sz="1800">
                <a:latin typeface="Lato"/>
                <a:ea typeface="Lato"/>
                <a:cs typeface="Lato"/>
                <a:sym typeface="Lato"/>
              </a:rPr>
              <a:t>If you are planning on applying for STEM OPT Extension,</a:t>
            </a:r>
            <a:endParaRPr sz="1800">
              <a:latin typeface="Lato"/>
              <a:ea typeface="Lato"/>
              <a:cs typeface="Lato"/>
              <a:sym typeface="Lato"/>
            </a:endParaRPr>
          </a:p>
          <a:p>
            <a:pPr marL="0" lvl="0" indent="0" algn="l" rtl="0">
              <a:spcBef>
                <a:spcPts val="0"/>
              </a:spcBef>
              <a:spcAft>
                <a:spcPts val="0"/>
              </a:spcAft>
              <a:buNone/>
            </a:pPr>
            <a:r>
              <a:rPr lang="en-US" sz="1800">
                <a:latin typeface="Lato"/>
                <a:ea typeface="Lato"/>
                <a:cs typeface="Lato"/>
                <a:sym typeface="Lato"/>
              </a:rPr>
              <a:t>USCIS must receive your STEM OPT application before OPT EAD card expires</a:t>
            </a:r>
            <a:endParaRPr sz="1800">
              <a:latin typeface="Lato"/>
              <a:ea typeface="Lato"/>
              <a:cs typeface="Lato"/>
              <a:sym typeface="Lato"/>
            </a:endParaRPr>
          </a:p>
          <a:p>
            <a:pPr marL="0" lvl="0" indent="0" algn="l" rtl="0">
              <a:spcBef>
                <a:spcPts val="0"/>
              </a:spcBef>
              <a:spcAft>
                <a:spcPts val="0"/>
              </a:spcAft>
              <a:buNone/>
            </a:pPr>
            <a:endParaRPr sz="1800">
              <a:latin typeface="Lato"/>
              <a:ea typeface="Lato"/>
              <a:cs typeface="Lato"/>
              <a:sym typeface="Lato"/>
            </a:endParaRPr>
          </a:p>
          <a:p>
            <a:pPr marL="0" lvl="0" indent="0" algn="l" rtl="0">
              <a:spcBef>
                <a:spcPts val="0"/>
              </a:spcBef>
              <a:spcAft>
                <a:spcPts val="0"/>
              </a:spcAft>
              <a:buNone/>
            </a:pPr>
            <a:endParaRPr sz="1800">
              <a:latin typeface="Lato"/>
              <a:ea typeface="Lato"/>
              <a:cs typeface="Lato"/>
              <a:sym typeface="Lato"/>
            </a:endParaRPr>
          </a:p>
          <a:p>
            <a:pPr marL="0" lvl="0" indent="0" algn="l" rtl="0">
              <a:spcBef>
                <a:spcPts val="0"/>
              </a:spcBef>
              <a:spcAft>
                <a:spcPts val="0"/>
              </a:spcAft>
              <a:buNone/>
            </a:pPr>
            <a:endParaRPr sz="1800">
              <a:latin typeface="Lato"/>
              <a:ea typeface="Lato"/>
              <a:cs typeface="Lato"/>
              <a:sym typeface="Lato"/>
            </a:endParaRPr>
          </a:p>
          <a:p>
            <a:pPr marL="0" lvl="0" indent="0" algn="l" rtl="0">
              <a:spcBef>
                <a:spcPts val="0"/>
              </a:spcBef>
              <a:spcAft>
                <a:spcPts val="0"/>
              </a:spcAft>
              <a:buNone/>
            </a:pPr>
            <a:endParaRPr sz="1800">
              <a:latin typeface="Lato"/>
              <a:ea typeface="Lato"/>
              <a:cs typeface="Lato"/>
              <a:sym typeface="Lato"/>
            </a:endParaRPr>
          </a:p>
          <a:p>
            <a:pPr marL="0" lvl="0" indent="0" algn="l" rtl="0">
              <a:spcBef>
                <a:spcPts val="0"/>
              </a:spcBef>
              <a:spcAft>
                <a:spcPts val="0"/>
              </a:spcAft>
              <a:buNone/>
            </a:pPr>
            <a:endParaRPr sz="1800">
              <a:latin typeface="Lato"/>
              <a:ea typeface="Lato"/>
              <a:cs typeface="Lato"/>
              <a:sym typeface="Lato"/>
            </a:endParaRPr>
          </a:p>
          <a:p>
            <a:pPr marL="0" lvl="0" indent="0" algn="l" rtl="0">
              <a:spcBef>
                <a:spcPts val="0"/>
              </a:spcBef>
              <a:spcAft>
                <a:spcPts val="0"/>
              </a:spcAft>
              <a:buNone/>
            </a:pPr>
            <a:endParaRPr sz="1800">
              <a:latin typeface="Lato"/>
              <a:ea typeface="Lato"/>
              <a:cs typeface="Lato"/>
              <a:sym typeface="Lato"/>
            </a:endParaRPr>
          </a:p>
        </p:txBody>
      </p:sp>
      <p:pic>
        <p:nvPicPr>
          <p:cNvPr id="2153" name="Google Shape;2153;p117"/>
          <p:cNvPicPr preferRelativeResize="0"/>
          <p:nvPr/>
        </p:nvPicPr>
        <p:blipFill>
          <a:blip r:embed="rId6">
            <a:alphaModFix/>
          </a:blip>
          <a:stretch>
            <a:fillRect/>
          </a:stretch>
        </p:blipFill>
        <p:spPr>
          <a:xfrm>
            <a:off x="9719475" y="2141950"/>
            <a:ext cx="2279175" cy="2289350"/>
          </a:xfrm>
          <a:prstGeom prst="rect">
            <a:avLst/>
          </a:prstGeom>
          <a:noFill/>
          <a:ln>
            <a:noFill/>
          </a:ln>
        </p:spPr>
      </p:pic>
      <p:pic>
        <p:nvPicPr>
          <p:cNvPr id="4" name="50">
            <a:hlinkClick r:id="" action="ppaction://media"/>
            <a:extLst>
              <a:ext uri="{FF2B5EF4-FFF2-40B4-BE49-F238E27FC236}">
                <a16:creationId xmlns:a16="http://schemas.microsoft.com/office/drawing/2014/main" id="{DA457E83-31C7-45E1-952F-22A8A6FB943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19148" y="831842"/>
            <a:ext cx="609600" cy="609600"/>
          </a:xfrm>
          <a:prstGeom prst="rect">
            <a:avLst/>
          </a:prstGeom>
        </p:spPr>
      </p:pic>
    </p:spTree>
    <p:extLst>
      <p:ext uri="{BB962C8B-B14F-4D97-AF65-F5344CB8AC3E}">
        <p14:creationId xmlns:p14="http://schemas.microsoft.com/office/powerpoint/2010/main" val="295133292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71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157"/>
        <p:cNvGrpSpPr/>
        <p:nvPr/>
      </p:nvGrpSpPr>
      <p:grpSpPr>
        <a:xfrm>
          <a:off x="0" y="0"/>
          <a:ext cx="0" cy="0"/>
          <a:chOff x="0" y="0"/>
          <a:chExt cx="0" cy="0"/>
        </a:xfrm>
      </p:grpSpPr>
      <p:sp>
        <p:nvSpPr>
          <p:cNvPr id="2158" name="Google Shape;2158;p118"/>
          <p:cNvSpPr txBox="1">
            <a:spLocks noGrp="1"/>
          </p:cNvSpPr>
          <p:nvPr>
            <p:ph type="title"/>
          </p:nvPr>
        </p:nvSpPr>
        <p:spPr>
          <a:xfrm>
            <a:off x="762000" y="174931"/>
            <a:ext cx="10668000" cy="1028700"/>
          </a:xfrm>
          <a:prstGeom prst="rect">
            <a:avLst/>
          </a:prstGeom>
          <a:noFill/>
          <a:ln>
            <a:noFill/>
          </a:ln>
        </p:spPr>
        <p:txBody>
          <a:bodyPr spcFirstLastPara="1" wrap="square" lIns="0" tIns="192000" rIns="0" bIns="0" anchor="t" anchorCtr="0">
            <a:noAutofit/>
          </a:bodyPr>
          <a:lstStyle/>
          <a:p>
            <a:pPr marL="0" lvl="0" indent="0" algn="ctr" rtl="0">
              <a:lnSpc>
                <a:spcPct val="80000"/>
              </a:lnSpc>
              <a:spcBef>
                <a:spcPts val="0"/>
              </a:spcBef>
              <a:spcAft>
                <a:spcPts val="0"/>
              </a:spcAft>
              <a:buClr>
                <a:srgbClr val="080808"/>
              </a:buClr>
              <a:buSzPts val="4400"/>
              <a:buFont typeface="Montserrat"/>
              <a:buNone/>
            </a:pPr>
            <a:r>
              <a:rPr lang="en-US">
                <a:solidFill>
                  <a:srgbClr val="080808"/>
                </a:solidFill>
              </a:rPr>
              <a:t>Who can help you?</a:t>
            </a:r>
            <a:endParaRPr b="1">
              <a:solidFill>
                <a:srgbClr val="080808"/>
              </a:solidFill>
            </a:endParaRPr>
          </a:p>
        </p:txBody>
      </p:sp>
      <p:sp>
        <p:nvSpPr>
          <p:cNvPr id="2159" name="Google Shape;2159;p118"/>
          <p:cNvSpPr txBox="1">
            <a:spLocks noGrp="1"/>
          </p:cNvSpPr>
          <p:nvPr>
            <p:ph type="body" idx="1"/>
          </p:nvPr>
        </p:nvSpPr>
        <p:spPr>
          <a:xfrm>
            <a:off x="626225" y="1432781"/>
            <a:ext cx="8229600" cy="4485000"/>
          </a:xfrm>
          <a:prstGeom prst="rect">
            <a:avLst/>
          </a:prstGeom>
          <a:noFill/>
          <a:ln>
            <a:noFill/>
          </a:ln>
        </p:spPr>
        <p:txBody>
          <a:bodyPr spcFirstLastPara="1" wrap="square" lIns="0" tIns="0" rIns="0" bIns="0" anchor="t" anchorCtr="0">
            <a:noAutofit/>
          </a:bodyPr>
          <a:lstStyle/>
          <a:p>
            <a:pPr marL="0" lvl="0" indent="0" algn="l" rtl="0">
              <a:lnSpc>
                <a:spcPct val="150000"/>
              </a:lnSpc>
              <a:spcBef>
                <a:spcPts val="0"/>
              </a:spcBef>
              <a:spcAft>
                <a:spcPts val="0"/>
              </a:spcAft>
              <a:buClr>
                <a:schemeClr val="dk1"/>
              </a:buClr>
              <a:buSzPts val="2800"/>
              <a:buNone/>
            </a:pPr>
            <a:r>
              <a:rPr lang="en-US" b="1"/>
              <a:t>UCR International Students and Scholars Office </a:t>
            </a:r>
            <a:r>
              <a:rPr lang="en-US" sz="2400"/>
              <a:t>	</a:t>
            </a:r>
            <a:endParaRPr/>
          </a:p>
          <a:p>
            <a:pPr marL="0" lvl="0" indent="0" algn="l" rtl="0">
              <a:lnSpc>
                <a:spcPct val="150000"/>
              </a:lnSpc>
              <a:spcBef>
                <a:spcPts val="1000"/>
              </a:spcBef>
              <a:spcAft>
                <a:spcPts val="0"/>
              </a:spcAft>
              <a:buClr>
                <a:schemeClr val="dk1"/>
              </a:buClr>
              <a:buSzPts val="2400"/>
              <a:buNone/>
            </a:pPr>
            <a:r>
              <a:rPr lang="en-US" sz="2400"/>
              <a:t>Email		</a:t>
            </a:r>
            <a:r>
              <a:rPr lang="en-US" sz="2400" u="sng">
                <a:solidFill>
                  <a:schemeClr val="hlink"/>
                </a:solidFill>
                <a:hlinkClick r:id="rId5"/>
              </a:rPr>
              <a:t>INTERNATIONALSTUDENTS@UCR.EDU</a:t>
            </a:r>
            <a:r>
              <a:rPr lang="en-US" sz="2400"/>
              <a:t> 	</a:t>
            </a:r>
            <a:endParaRPr/>
          </a:p>
          <a:p>
            <a:pPr marL="0" lvl="0" indent="0" algn="l" rtl="0">
              <a:lnSpc>
                <a:spcPct val="150000"/>
              </a:lnSpc>
              <a:spcBef>
                <a:spcPts val="1000"/>
              </a:spcBef>
              <a:spcAft>
                <a:spcPts val="0"/>
              </a:spcAft>
              <a:buClr>
                <a:schemeClr val="dk1"/>
              </a:buClr>
              <a:buSzPts val="2400"/>
              <a:buNone/>
            </a:pPr>
            <a:r>
              <a:rPr lang="en-US" sz="2400"/>
              <a:t>Office #		        951-827-4113</a:t>
            </a:r>
            <a:endParaRPr/>
          </a:p>
          <a:p>
            <a:pPr marL="0" lvl="0" indent="0" algn="l" rtl="0">
              <a:lnSpc>
                <a:spcPct val="150000"/>
              </a:lnSpc>
              <a:spcBef>
                <a:spcPts val="1000"/>
              </a:spcBef>
              <a:spcAft>
                <a:spcPts val="0"/>
              </a:spcAft>
              <a:buClr>
                <a:schemeClr val="dk1"/>
              </a:buClr>
              <a:buSzPts val="2400"/>
              <a:buNone/>
            </a:pPr>
            <a:r>
              <a:rPr lang="en-US" sz="2400"/>
              <a:t>Emergency #		951-206-8810</a:t>
            </a:r>
            <a:endParaRPr sz="2400"/>
          </a:p>
          <a:p>
            <a:pPr marL="0" lvl="0" indent="0" algn="l" rtl="0">
              <a:lnSpc>
                <a:spcPct val="150000"/>
              </a:lnSpc>
              <a:spcBef>
                <a:spcPts val="1000"/>
              </a:spcBef>
              <a:spcAft>
                <a:spcPts val="0"/>
              </a:spcAft>
              <a:buClr>
                <a:schemeClr val="dk1"/>
              </a:buClr>
              <a:buSzPts val="2400"/>
              <a:buNone/>
            </a:pPr>
            <a:r>
              <a:rPr lang="en-US" sz="2400"/>
              <a:t>Office Hours		10:00AM - 12:00PM, 1:00PM - 4:00PM</a:t>
            </a:r>
            <a:endParaRPr sz="2400"/>
          </a:p>
        </p:txBody>
      </p:sp>
      <p:pic>
        <p:nvPicPr>
          <p:cNvPr id="2160" name="Google Shape;2160;p118"/>
          <p:cNvPicPr preferRelativeResize="0"/>
          <p:nvPr/>
        </p:nvPicPr>
        <p:blipFill rotWithShape="1">
          <a:blip r:embed="rId6">
            <a:alphaModFix/>
          </a:blip>
          <a:srcRect/>
          <a:stretch/>
        </p:blipFill>
        <p:spPr>
          <a:xfrm>
            <a:off x="8333492" y="3099378"/>
            <a:ext cx="6181181" cy="6181180"/>
          </a:xfrm>
          <a:prstGeom prst="donut">
            <a:avLst>
              <a:gd name="adj" fmla="val 25000"/>
            </a:avLst>
          </a:prstGeom>
          <a:noFill/>
          <a:ln>
            <a:noFill/>
          </a:ln>
        </p:spPr>
      </p:pic>
      <p:pic>
        <p:nvPicPr>
          <p:cNvPr id="2" name="51">
            <a:hlinkClick r:id="" action="ppaction://media"/>
            <a:extLst>
              <a:ext uri="{FF2B5EF4-FFF2-40B4-BE49-F238E27FC236}">
                <a16:creationId xmlns:a16="http://schemas.microsoft.com/office/drawing/2014/main" id="{11911F16-CF83-4CE0-8D79-B12E85EBB8A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98645" y="898831"/>
            <a:ext cx="609600" cy="609600"/>
          </a:xfrm>
          <a:prstGeom prst="rect">
            <a:avLst/>
          </a:prstGeom>
        </p:spPr>
      </p:pic>
    </p:spTree>
    <p:extLst>
      <p:ext uri="{BB962C8B-B14F-4D97-AF65-F5344CB8AC3E}">
        <p14:creationId xmlns:p14="http://schemas.microsoft.com/office/powerpoint/2010/main" val="129859308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72"/>
        <p:cNvGrpSpPr/>
        <p:nvPr/>
      </p:nvGrpSpPr>
      <p:grpSpPr>
        <a:xfrm>
          <a:off x="0" y="0"/>
          <a:ext cx="0" cy="0"/>
          <a:chOff x="0" y="0"/>
          <a:chExt cx="0" cy="0"/>
        </a:xfrm>
      </p:grpSpPr>
      <p:sp>
        <p:nvSpPr>
          <p:cNvPr id="1573" name="Google Shape;1573;p73"/>
          <p:cNvSpPr txBox="1">
            <a:spLocks noGrp="1"/>
          </p:cNvSpPr>
          <p:nvPr>
            <p:ph type="ctrTitle"/>
          </p:nvPr>
        </p:nvSpPr>
        <p:spPr>
          <a:xfrm>
            <a:off x="1524000" y="1579563"/>
            <a:ext cx="9144000" cy="23877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800" b="1">
                <a:solidFill>
                  <a:srgbClr val="036CB6"/>
                </a:solidFill>
                <a:latin typeface="Montserrat"/>
                <a:ea typeface="Montserrat"/>
                <a:cs typeface="Montserrat"/>
                <a:sym typeface="Montserrat"/>
              </a:rPr>
              <a:t>Post-Completion OPT Timeline</a:t>
            </a:r>
            <a:endParaRPr sz="4800">
              <a:solidFill>
                <a:srgbClr val="036CB6"/>
              </a:solidFill>
            </a:endParaRPr>
          </a:p>
        </p:txBody>
      </p:sp>
      <p:pic>
        <p:nvPicPr>
          <p:cNvPr id="2" name="Recorded Sound">
            <a:hlinkClick r:id="" action="ppaction://media"/>
            <a:extLst>
              <a:ext uri="{FF2B5EF4-FFF2-40B4-BE49-F238E27FC236}">
                <a16:creationId xmlns:a16="http://schemas.microsoft.com/office/drawing/2014/main" id="{CA34D024-1F2A-4DE5-9271-C11D291CE96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99362" y="830931"/>
            <a:ext cx="642953" cy="64295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71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77"/>
        <p:cNvGrpSpPr/>
        <p:nvPr/>
      </p:nvGrpSpPr>
      <p:grpSpPr>
        <a:xfrm>
          <a:off x="0" y="0"/>
          <a:ext cx="0" cy="0"/>
          <a:chOff x="0" y="0"/>
          <a:chExt cx="0" cy="0"/>
        </a:xfrm>
      </p:grpSpPr>
      <p:sp>
        <p:nvSpPr>
          <p:cNvPr id="1578" name="Google Shape;1578;p74"/>
          <p:cNvSpPr/>
          <p:nvPr/>
        </p:nvSpPr>
        <p:spPr>
          <a:xfrm>
            <a:off x="893375" y="809975"/>
            <a:ext cx="9508500" cy="769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en-US" sz="4400" b="1" i="0" u="none" strike="noStrike" cap="none">
                <a:solidFill>
                  <a:schemeClr val="dk1"/>
                </a:solidFill>
                <a:latin typeface="Montserrat"/>
                <a:ea typeface="Montserrat"/>
                <a:cs typeface="Montserrat"/>
                <a:sym typeface="Montserrat"/>
              </a:rPr>
              <a:t>When should I apply for OPT?</a:t>
            </a:r>
            <a:endParaRPr sz="4400" b="1" i="0" u="none" strike="noStrike" cap="none">
              <a:solidFill>
                <a:schemeClr val="dk1"/>
              </a:solidFill>
              <a:latin typeface="Montserrat"/>
              <a:ea typeface="Montserrat"/>
              <a:cs typeface="Montserrat"/>
              <a:sym typeface="Montserrat"/>
            </a:endParaRPr>
          </a:p>
        </p:txBody>
      </p:sp>
      <p:pic>
        <p:nvPicPr>
          <p:cNvPr id="1579" name="Google Shape;1579;p7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623935" y="2476989"/>
            <a:ext cx="3867002" cy="3394135"/>
          </a:xfrm>
          <a:prstGeom prst="rect">
            <a:avLst/>
          </a:prstGeom>
          <a:noFill/>
          <a:ln>
            <a:noFill/>
          </a:ln>
        </p:spPr>
      </p:pic>
      <p:sp>
        <p:nvSpPr>
          <p:cNvPr id="1580" name="Google Shape;1580;p74"/>
          <p:cNvSpPr/>
          <p:nvPr/>
        </p:nvSpPr>
        <p:spPr>
          <a:xfrm>
            <a:off x="8972837" y="6361694"/>
            <a:ext cx="6096000"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3CADFD"/>
                </a:solidFill>
                <a:latin typeface="Lato"/>
                <a:ea typeface="Lato"/>
                <a:cs typeface="Lato"/>
                <a:sym typeface="Lato"/>
              </a:rPr>
              <a:t>http://www.sanlieducation.com.hk/when-should-you-take-the-sat/</a:t>
            </a:r>
            <a:endParaRPr sz="1400" b="0" i="0" u="none" strike="noStrike" cap="none">
              <a:solidFill>
                <a:srgbClr val="000000"/>
              </a:solidFill>
              <a:latin typeface="Arial"/>
              <a:ea typeface="Arial"/>
              <a:cs typeface="Arial"/>
              <a:sym typeface="Arial"/>
            </a:endParaRPr>
          </a:p>
        </p:txBody>
      </p:sp>
      <p:pic>
        <p:nvPicPr>
          <p:cNvPr id="2" name="Recorded Sound">
            <a:hlinkClick r:id="" action="ppaction://media"/>
            <a:extLst>
              <a:ext uri="{FF2B5EF4-FFF2-40B4-BE49-F238E27FC236}">
                <a16:creationId xmlns:a16="http://schemas.microsoft.com/office/drawing/2014/main" id="{B776D2F8-23D0-44FF-9282-C2A2EAD1195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85342" y="987430"/>
            <a:ext cx="638784" cy="6387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43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84"/>
        <p:cNvGrpSpPr/>
        <p:nvPr/>
      </p:nvGrpSpPr>
      <p:grpSpPr>
        <a:xfrm>
          <a:off x="0" y="0"/>
          <a:ext cx="0" cy="0"/>
          <a:chOff x="0" y="0"/>
          <a:chExt cx="0" cy="0"/>
        </a:xfrm>
      </p:grpSpPr>
      <p:sp>
        <p:nvSpPr>
          <p:cNvPr id="1585" name="Google Shape;1585;p75"/>
          <p:cNvSpPr/>
          <p:nvPr/>
        </p:nvSpPr>
        <p:spPr>
          <a:xfrm>
            <a:off x="864450" y="387700"/>
            <a:ext cx="8700600" cy="769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en-US" sz="4400" b="1" i="0" u="none" strike="noStrike" cap="none">
                <a:solidFill>
                  <a:schemeClr val="dk1"/>
                </a:solidFill>
                <a:latin typeface="Montserrat"/>
                <a:ea typeface="Montserrat"/>
                <a:cs typeface="Montserrat"/>
                <a:sym typeface="Montserrat"/>
              </a:rPr>
              <a:t>OPT Application Timeline</a:t>
            </a:r>
            <a:endParaRPr sz="4400" b="1" i="0" u="none" strike="noStrike" cap="none">
              <a:solidFill>
                <a:schemeClr val="dk1"/>
              </a:solidFill>
              <a:latin typeface="Montserrat"/>
              <a:ea typeface="Montserrat"/>
              <a:cs typeface="Montserrat"/>
              <a:sym typeface="Montserrat"/>
            </a:endParaRPr>
          </a:p>
        </p:txBody>
      </p:sp>
      <p:sp>
        <p:nvSpPr>
          <p:cNvPr id="1586" name="Google Shape;1586;p75"/>
          <p:cNvSpPr/>
          <p:nvPr/>
        </p:nvSpPr>
        <p:spPr>
          <a:xfrm>
            <a:off x="2756736" y="3038017"/>
            <a:ext cx="5741700" cy="1038300"/>
          </a:xfrm>
          <a:prstGeom prst="rect">
            <a:avLst/>
          </a:prstGeom>
          <a:solidFill>
            <a:srgbClr val="D9EAD3"/>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587" name="Google Shape;1587;p75"/>
          <p:cNvCxnSpPr/>
          <p:nvPr/>
        </p:nvCxnSpPr>
        <p:spPr>
          <a:xfrm rot="10800000" flipH="1">
            <a:off x="1939582" y="3027812"/>
            <a:ext cx="8017200" cy="12600"/>
          </a:xfrm>
          <a:prstGeom prst="straightConnector1">
            <a:avLst/>
          </a:prstGeom>
          <a:noFill/>
          <a:ln w="9525" cap="flat" cmpd="sng">
            <a:solidFill>
              <a:srgbClr val="595959"/>
            </a:solidFill>
            <a:prstDash val="solid"/>
            <a:round/>
            <a:headEnd type="none" w="sm" len="sm"/>
            <a:tailEnd type="triangle" w="med" len="med"/>
          </a:ln>
        </p:spPr>
      </p:cxnSp>
      <p:cxnSp>
        <p:nvCxnSpPr>
          <p:cNvPr id="1588" name="Google Shape;1588;p75"/>
          <p:cNvCxnSpPr/>
          <p:nvPr/>
        </p:nvCxnSpPr>
        <p:spPr>
          <a:xfrm>
            <a:off x="2750136" y="2841050"/>
            <a:ext cx="6600" cy="1500900"/>
          </a:xfrm>
          <a:prstGeom prst="straightConnector1">
            <a:avLst/>
          </a:prstGeom>
          <a:noFill/>
          <a:ln w="9525" cap="flat" cmpd="sng">
            <a:solidFill>
              <a:srgbClr val="595959"/>
            </a:solidFill>
            <a:prstDash val="solid"/>
            <a:round/>
            <a:headEnd type="none" w="sm" len="sm"/>
            <a:tailEnd type="none" w="sm" len="sm"/>
          </a:ln>
        </p:spPr>
      </p:cxnSp>
      <p:cxnSp>
        <p:nvCxnSpPr>
          <p:cNvPr id="1589" name="Google Shape;1589;p75"/>
          <p:cNvCxnSpPr/>
          <p:nvPr/>
        </p:nvCxnSpPr>
        <p:spPr>
          <a:xfrm flipH="1">
            <a:off x="6164298" y="2841050"/>
            <a:ext cx="13800" cy="1511700"/>
          </a:xfrm>
          <a:prstGeom prst="straightConnector1">
            <a:avLst/>
          </a:prstGeom>
          <a:noFill/>
          <a:ln w="9525" cap="flat" cmpd="sng">
            <a:solidFill>
              <a:srgbClr val="595959"/>
            </a:solidFill>
            <a:prstDash val="dot"/>
            <a:round/>
            <a:headEnd type="none" w="sm" len="sm"/>
            <a:tailEnd type="none" w="sm" len="sm"/>
          </a:ln>
        </p:spPr>
      </p:cxnSp>
      <p:cxnSp>
        <p:nvCxnSpPr>
          <p:cNvPr id="1590" name="Google Shape;1590;p75"/>
          <p:cNvCxnSpPr/>
          <p:nvPr/>
        </p:nvCxnSpPr>
        <p:spPr>
          <a:xfrm flipH="1">
            <a:off x="8498467" y="2841050"/>
            <a:ext cx="1800" cy="1469700"/>
          </a:xfrm>
          <a:prstGeom prst="straightConnector1">
            <a:avLst/>
          </a:prstGeom>
          <a:noFill/>
          <a:ln w="9525" cap="flat" cmpd="sng">
            <a:solidFill>
              <a:srgbClr val="595959"/>
            </a:solidFill>
            <a:prstDash val="solid"/>
            <a:round/>
            <a:headEnd type="none" w="sm" len="sm"/>
            <a:tailEnd type="none" w="sm" len="sm"/>
          </a:ln>
        </p:spPr>
      </p:cxnSp>
      <p:sp>
        <p:nvSpPr>
          <p:cNvPr id="1591" name="Google Shape;1591;p75"/>
          <p:cNvSpPr txBox="1"/>
          <p:nvPr/>
        </p:nvSpPr>
        <p:spPr>
          <a:xfrm>
            <a:off x="2967558" y="3339340"/>
            <a:ext cx="5344500" cy="472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Roboto"/>
                <a:ea typeface="Roboto"/>
                <a:cs typeface="Roboto"/>
                <a:sym typeface="Roboto"/>
              </a:rPr>
              <a:t>USCIS Accepts Post-OPT Application </a:t>
            </a:r>
            <a:endParaRPr sz="1800" b="1" i="0" u="none" strike="noStrike" cap="none">
              <a:solidFill>
                <a:srgbClr val="000000"/>
              </a:solidFill>
              <a:latin typeface="Roboto"/>
              <a:ea typeface="Roboto"/>
              <a:cs typeface="Roboto"/>
              <a:sym typeface="Roboto"/>
            </a:endParaRPr>
          </a:p>
        </p:txBody>
      </p:sp>
      <p:sp>
        <p:nvSpPr>
          <p:cNvPr id="1592" name="Google Shape;1592;p75"/>
          <p:cNvSpPr txBox="1"/>
          <p:nvPr/>
        </p:nvSpPr>
        <p:spPr>
          <a:xfrm>
            <a:off x="1729525" y="1907944"/>
            <a:ext cx="2019300" cy="35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Roboto"/>
                <a:ea typeface="Roboto"/>
                <a:cs typeface="Roboto"/>
                <a:sym typeface="Roboto"/>
              </a:rPr>
              <a:t>Earliest Date</a:t>
            </a:r>
            <a:endParaRPr sz="1400" b="0" i="0" u="none" strike="noStrike" cap="none">
              <a:solidFill>
                <a:srgbClr val="000000"/>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a:ea typeface="Roboto"/>
                <a:cs typeface="Roboto"/>
                <a:sym typeface="Roboto"/>
              </a:rPr>
              <a:t>Earliest date student may apply</a:t>
            </a:r>
            <a:endParaRPr sz="1400" b="0" i="0" u="none" strike="noStrike" cap="none">
              <a:solidFill>
                <a:srgbClr val="000000"/>
              </a:solidFill>
              <a:latin typeface="Roboto"/>
              <a:ea typeface="Roboto"/>
              <a:cs typeface="Roboto"/>
              <a:sym typeface="Roboto"/>
            </a:endParaRPr>
          </a:p>
        </p:txBody>
      </p:sp>
      <p:sp>
        <p:nvSpPr>
          <p:cNvPr id="1593" name="Google Shape;1593;p75"/>
          <p:cNvSpPr txBox="1"/>
          <p:nvPr/>
        </p:nvSpPr>
        <p:spPr>
          <a:xfrm>
            <a:off x="7302540" y="1907944"/>
            <a:ext cx="2559300" cy="35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Roboto"/>
                <a:ea typeface="Roboto"/>
                <a:cs typeface="Roboto"/>
                <a:sym typeface="Roboto"/>
              </a:rPr>
              <a:t>Latest Date</a:t>
            </a:r>
            <a:r>
              <a:rPr lang="en-US" sz="1400" b="0" i="0" u="none" strike="noStrike" cap="none">
                <a:solidFill>
                  <a:srgbClr val="000000"/>
                </a:solidFill>
                <a:latin typeface="Roboto"/>
                <a:ea typeface="Roboto"/>
                <a:cs typeface="Roboto"/>
                <a:sym typeface="Roboto"/>
              </a:rPr>
              <a:t> </a:t>
            </a:r>
            <a:endParaRPr sz="1400" b="0" i="0" u="none" strike="noStrike" cap="none">
              <a:solidFill>
                <a:srgbClr val="000000"/>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a:ea typeface="Roboto"/>
                <a:cs typeface="Roboto"/>
                <a:sym typeface="Roboto"/>
              </a:rPr>
              <a:t>USCIS </a:t>
            </a:r>
            <a:r>
              <a:rPr lang="en-US">
                <a:latin typeface="Roboto"/>
                <a:ea typeface="Roboto"/>
                <a:cs typeface="Roboto"/>
                <a:sym typeface="Roboto"/>
              </a:rPr>
              <a:t>must receive your OPT application by this date</a:t>
            </a:r>
            <a:endParaRPr sz="1400" b="0" i="0" strike="noStrike" cap="none">
              <a:solidFill>
                <a:srgbClr val="000000"/>
              </a:solidFill>
              <a:latin typeface="Roboto"/>
              <a:ea typeface="Roboto"/>
              <a:cs typeface="Roboto"/>
              <a:sym typeface="Roboto"/>
            </a:endParaRPr>
          </a:p>
        </p:txBody>
      </p:sp>
      <p:sp>
        <p:nvSpPr>
          <p:cNvPr id="1594" name="Google Shape;1594;p75"/>
          <p:cNvSpPr txBox="1"/>
          <p:nvPr/>
        </p:nvSpPr>
        <p:spPr>
          <a:xfrm>
            <a:off x="5260775" y="2125775"/>
            <a:ext cx="1855500" cy="472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Roboto"/>
                <a:ea typeface="Roboto"/>
                <a:cs typeface="Roboto"/>
                <a:sym typeface="Roboto"/>
              </a:rPr>
              <a:t>Completion Date</a:t>
            </a:r>
            <a:endParaRPr sz="1400" b="1" i="0" u="none" strike="noStrike" cap="none">
              <a:solidFill>
                <a:srgbClr val="000000"/>
              </a:solidFill>
              <a:latin typeface="Roboto"/>
              <a:ea typeface="Roboto"/>
              <a:cs typeface="Roboto"/>
              <a:sym typeface="Roboto"/>
            </a:endParaRPr>
          </a:p>
        </p:txBody>
      </p:sp>
      <p:sp>
        <p:nvSpPr>
          <p:cNvPr id="1595" name="Google Shape;1595;p75"/>
          <p:cNvSpPr/>
          <p:nvPr/>
        </p:nvSpPr>
        <p:spPr>
          <a:xfrm>
            <a:off x="2639556" y="2719945"/>
            <a:ext cx="240000" cy="220500"/>
          </a:xfrm>
          <a:prstGeom prst="rect">
            <a:avLst/>
          </a:prstGeom>
          <a:solidFill>
            <a:srgbClr val="3C78D8"/>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6" name="Google Shape;1596;p75"/>
          <p:cNvSpPr/>
          <p:nvPr/>
        </p:nvSpPr>
        <p:spPr>
          <a:xfrm>
            <a:off x="8389687" y="2719945"/>
            <a:ext cx="240000" cy="220500"/>
          </a:xfrm>
          <a:prstGeom prst="rect">
            <a:avLst/>
          </a:prstGeom>
          <a:solidFill>
            <a:srgbClr val="3C78D8"/>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7" name="Google Shape;1597;p75"/>
          <p:cNvSpPr/>
          <p:nvPr/>
        </p:nvSpPr>
        <p:spPr>
          <a:xfrm>
            <a:off x="5942650" y="2497339"/>
            <a:ext cx="454800" cy="432900"/>
          </a:xfrm>
          <a:prstGeom prst="star5">
            <a:avLst>
              <a:gd name="adj" fmla="val 19098"/>
              <a:gd name="hf" fmla="val 105146"/>
              <a:gd name="vf" fmla="val 110557"/>
            </a:avLst>
          </a:prstGeom>
          <a:solidFill>
            <a:srgbClr val="FFD966"/>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8" name="Google Shape;1598;p75"/>
          <p:cNvSpPr txBox="1"/>
          <p:nvPr/>
        </p:nvSpPr>
        <p:spPr>
          <a:xfrm>
            <a:off x="3380924" y="4062217"/>
            <a:ext cx="1855500" cy="472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Roboto"/>
                <a:ea typeface="Roboto"/>
                <a:cs typeface="Roboto"/>
                <a:sym typeface="Roboto"/>
              </a:rPr>
              <a:t>90 days </a:t>
            </a:r>
            <a:endParaRPr sz="1400" b="1" i="0" u="none" strike="noStrike" cap="none">
              <a:solidFill>
                <a:srgbClr val="000000"/>
              </a:solidFill>
              <a:latin typeface="Roboto"/>
              <a:ea typeface="Roboto"/>
              <a:cs typeface="Roboto"/>
              <a:sym typeface="Roboto"/>
            </a:endParaRPr>
          </a:p>
        </p:txBody>
      </p:sp>
      <p:sp>
        <p:nvSpPr>
          <p:cNvPr id="1599" name="Google Shape;1599;p75"/>
          <p:cNvSpPr txBox="1"/>
          <p:nvPr/>
        </p:nvSpPr>
        <p:spPr>
          <a:xfrm>
            <a:off x="6366569" y="4062217"/>
            <a:ext cx="1855500" cy="472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Roboto"/>
                <a:ea typeface="Roboto"/>
                <a:cs typeface="Roboto"/>
                <a:sym typeface="Roboto"/>
              </a:rPr>
              <a:t>60 days </a:t>
            </a:r>
            <a:endParaRPr sz="1400" b="1" i="0" u="none" strike="noStrike" cap="none">
              <a:solidFill>
                <a:srgbClr val="000000"/>
              </a:solidFill>
              <a:latin typeface="Roboto"/>
              <a:ea typeface="Roboto"/>
              <a:cs typeface="Roboto"/>
              <a:sym typeface="Roboto"/>
            </a:endParaRPr>
          </a:p>
        </p:txBody>
      </p:sp>
      <p:sp>
        <p:nvSpPr>
          <p:cNvPr id="1600" name="Google Shape;1600;p75"/>
          <p:cNvSpPr txBox="1"/>
          <p:nvPr/>
        </p:nvSpPr>
        <p:spPr>
          <a:xfrm>
            <a:off x="2266025" y="4907177"/>
            <a:ext cx="7240800" cy="930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b="1" i="1">
                <a:latin typeface="Roboto"/>
                <a:ea typeface="Roboto"/>
                <a:cs typeface="Roboto"/>
                <a:sym typeface="Roboto"/>
              </a:rPr>
              <a:t>Recommended OPT Application time: </a:t>
            </a:r>
            <a:r>
              <a:rPr lang="en-US" i="1">
                <a:latin typeface="Roboto"/>
                <a:ea typeface="Roboto"/>
                <a:cs typeface="Roboto"/>
                <a:sym typeface="Roboto"/>
              </a:rPr>
              <a:t>30-90 days before program end date</a:t>
            </a:r>
            <a:endParaRPr i="1">
              <a:latin typeface="Roboto"/>
              <a:ea typeface="Roboto"/>
              <a:cs typeface="Roboto"/>
              <a:sym typeface="Roboto"/>
            </a:endParaRPr>
          </a:p>
          <a:p>
            <a:pPr marL="0" marR="0" lvl="0" indent="0" algn="ctr" rtl="0">
              <a:lnSpc>
                <a:spcPct val="100000"/>
              </a:lnSpc>
              <a:spcBef>
                <a:spcPts val="0"/>
              </a:spcBef>
              <a:spcAft>
                <a:spcPts val="0"/>
              </a:spcAft>
              <a:buClr>
                <a:srgbClr val="000000"/>
              </a:buClr>
              <a:buSzPts val="1400"/>
              <a:buFont typeface="Arial"/>
              <a:buNone/>
            </a:pPr>
            <a:r>
              <a:rPr lang="en-US" b="1" i="1">
                <a:latin typeface="Roboto"/>
                <a:ea typeface="Roboto"/>
                <a:cs typeface="Roboto"/>
                <a:sym typeface="Roboto"/>
              </a:rPr>
              <a:t>USCIS Processing Time: </a:t>
            </a:r>
            <a:r>
              <a:rPr lang="en-US" i="1">
                <a:latin typeface="Roboto"/>
                <a:ea typeface="Roboto"/>
                <a:cs typeface="Roboto"/>
                <a:sym typeface="Roboto"/>
              </a:rPr>
              <a:t>At least 90 days to adjudicate</a:t>
            </a:r>
            <a:br>
              <a:rPr lang="en-US" i="1">
                <a:latin typeface="Roboto"/>
                <a:ea typeface="Roboto"/>
                <a:cs typeface="Roboto"/>
                <a:sym typeface="Roboto"/>
              </a:rPr>
            </a:br>
            <a:endParaRPr i="1">
              <a:latin typeface="Roboto"/>
              <a:ea typeface="Roboto"/>
              <a:cs typeface="Roboto"/>
              <a:sym typeface="Roboto"/>
            </a:endParaRPr>
          </a:p>
          <a:p>
            <a:pPr marL="0" marR="0" lvl="0" indent="0" algn="ctr" rtl="0">
              <a:lnSpc>
                <a:spcPct val="100000"/>
              </a:lnSpc>
              <a:spcBef>
                <a:spcPts val="0"/>
              </a:spcBef>
              <a:spcAft>
                <a:spcPts val="0"/>
              </a:spcAft>
              <a:buClr>
                <a:srgbClr val="000000"/>
              </a:buClr>
              <a:buSzPts val="1400"/>
              <a:buFont typeface="Arial"/>
              <a:buNone/>
            </a:pPr>
            <a:r>
              <a:rPr lang="en-US" b="1" i="1">
                <a:highlight>
                  <a:srgbClr val="FFFF00"/>
                </a:highlight>
                <a:latin typeface="Roboto"/>
                <a:ea typeface="Roboto"/>
                <a:cs typeface="Roboto"/>
                <a:sym typeface="Roboto"/>
              </a:rPr>
              <a:t>*NOTE: </a:t>
            </a:r>
            <a:r>
              <a:rPr lang="en-US" i="1">
                <a:highlight>
                  <a:srgbClr val="FFFF00"/>
                </a:highlight>
                <a:latin typeface="Roboto"/>
                <a:ea typeface="Roboto"/>
                <a:cs typeface="Roboto"/>
                <a:sym typeface="Roboto"/>
              </a:rPr>
              <a:t>USCIS will deny applications that are sent outside of this application period</a:t>
            </a:r>
            <a:endParaRPr i="1">
              <a:highlight>
                <a:srgbClr val="FFFF00"/>
              </a:highlight>
              <a:latin typeface="Roboto"/>
              <a:ea typeface="Roboto"/>
              <a:cs typeface="Roboto"/>
              <a:sym typeface="Roboto"/>
            </a:endParaRPr>
          </a:p>
        </p:txBody>
      </p:sp>
      <p:sp>
        <p:nvSpPr>
          <p:cNvPr id="1601" name="Google Shape;1601;p75"/>
          <p:cNvSpPr txBox="1"/>
          <p:nvPr/>
        </p:nvSpPr>
        <p:spPr>
          <a:xfrm>
            <a:off x="409124" y="3224017"/>
            <a:ext cx="1855500" cy="472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b="1" i="1">
                <a:solidFill>
                  <a:srgbClr val="FF0000"/>
                </a:solidFill>
                <a:latin typeface="Roboto"/>
                <a:ea typeface="Roboto"/>
                <a:cs typeface="Roboto"/>
                <a:sym typeface="Roboto"/>
              </a:rPr>
              <a:t>DO NOT APPLY </a:t>
            </a:r>
            <a:endParaRPr b="1" i="1">
              <a:solidFill>
                <a:srgbClr val="FF0000"/>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400"/>
              <a:buFont typeface="Arial"/>
              <a:buNone/>
            </a:pPr>
            <a:r>
              <a:rPr lang="en-US" b="1" i="1" u="sng">
                <a:solidFill>
                  <a:srgbClr val="FF0000"/>
                </a:solidFill>
                <a:latin typeface="Roboto"/>
                <a:ea typeface="Roboto"/>
                <a:cs typeface="Roboto"/>
                <a:sym typeface="Roboto"/>
              </a:rPr>
              <a:t>earlier</a:t>
            </a:r>
            <a:r>
              <a:rPr lang="en-US" b="1" i="1">
                <a:solidFill>
                  <a:srgbClr val="FF0000"/>
                </a:solidFill>
                <a:latin typeface="Roboto"/>
                <a:ea typeface="Roboto"/>
                <a:cs typeface="Roboto"/>
                <a:sym typeface="Roboto"/>
              </a:rPr>
              <a:t> than 90 days</a:t>
            </a:r>
            <a:endParaRPr b="1" i="1">
              <a:solidFill>
                <a:srgbClr val="FF0000"/>
              </a:solidFill>
              <a:latin typeface="Roboto"/>
              <a:ea typeface="Roboto"/>
              <a:cs typeface="Roboto"/>
              <a:sym typeface="Roboto"/>
            </a:endParaRPr>
          </a:p>
        </p:txBody>
      </p:sp>
      <p:sp>
        <p:nvSpPr>
          <p:cNvPr id="1602" name="Google Shape;1602;p75"/>
          <p:cNvSpPr txBox="1"/>
          <p:nvPr/>
        </p:nvSpPr>
        <p:spPr>
          <a:xfrm>
            <a:off x="8836824" y="3243992"/>
            <a:ext cx="1855500" cy="472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b="1" i="1">
                <a:solidFill>
                  <a:srgbClr val="FF0000"/>
                </a:solidFill>
                <a:latin typeface="Roboto"/>
                <a:ea typeface="Roboto"/>
                <a:cs typeface="Roboto"/>
                <a:sym typeface="Roboto"/>
              </a:rPr>
              <a:t>DO NOT APPLY </a:t>
            </a:r>
            <a:endParaRPr b="1" i="1">
              <a:solidFill>
                <a:srgbClr val="FF0000"/>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400"/>
              <a:buFont typeface="Arial"/>
              <a:buNone/>
            </a:pPr>
            <a:r>
              <a:rPr lang="en-US" b="1" i="1" u="sng">
                <a:solidFill>
                  <a:srgbClr val="FF0000"/>
                </a:solidFill>
                <a:latin typeface="Roboto"/>
                <a:ea typeface="Roboto"/>
                <a:cs typeface="Roboto"/>
                <a:sym typeface="Roboto"/>
              </a:rPr>
              <a:t>later</a:t>
            </a:r>
            <a:r>
              <a:rPr lang="en-US" b="1" i="1">
                <a:solidFill>
                  <a:srgbClr val="FF0000"/>
                </a:solidFill>
                <a:latin typeface="Roboto"/>
                <a:ea typeface="Roboto"/>
                <a:cs typeface="Roboto"/>
                <a:sym typeface="Roboto"/>
              </a:rPr>
              <a:t> than your 60-day grace period</a:t>
            </a:r>
            <a:endParaRPr b="1" i="1">
              <a:solidFill>
                <a:srgbClr val="FF0000"/>
              </a:solidFill>
              <a:latin typeface="Roboto"/>
              <a:ea typeface="Roboto"/>
              <a:cs typeface="Roboto"/>
              <a:sym typeface="Roboto"/>
            </a:endParaRPr>
          </a:p>
        </p:txBody>
      </p:sp>
      <p:pic>
        <p:nvPicPr>
          <p:cNvPr id="2" name="Recorded Sound">
            <a:hlinkClick r:id="" action="ppaction://media"/>
            <a:extLst>
              <a:ext uri="{FF2B5EF4-FFF2-40B4-BE49-F238E27FC236}">
                <a16:creationId xmlns:a16="http://schemas.microsoft.com/office/drawing/2014/main" id="{56798011-1090-4B57-8EC6-8D247AB9C56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57302" y="772450"/>
            <a:ext cx="712254" cy="71225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75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07"/>
        <p:cNvGrpSpPr/>
        <p:nvPr/>
      </p:nvGrpSpPr>
      <p:grpSpPr>
        <a:xfrm>
          <a:off x="0" y="0"/>
          <a:ext cx="0" cy="0"/>
          <a:chOff x="0" y="0"/>
          <a:chExt cx="0" cy="0"/>
        </a:xfrm>
      </p:grpSpPr>
      <p:sp>
        <p:nvSpPr>
          <p:cNvPr id="1608" name="Google Shape;1608;p76"/>
          <p:cNvSpPr txBox="1">
            <a:spLocks noGrp="1"/>
          </p:cNvSpPr>
          <p:nvPr>
            <p:ph type="ctrTitle"/>
          </p:nvPr>
        </p:nvSpPr>
        <p:spPr>
          <a:xfrm>
            <a:off x="1524000" y="1122363"/>
            <a:ext cx="9144000" cy="23877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800" b="1">
                <a:solidFill>
                  <a:srgbClr val="036CB6"/>
                </a:solidFill>
                <a:latin typeface="Montserrat"/>
                <a:ea typeface="Montserrat"/>
                <a:cs typeface="Montserrat"/>
                <a:sym typeface="Montserrat"/>
              </a:rPr>
              <a:t>OPT Application Process</a:t>
            </a:r>
            <a:endParaRPr sz="4800">
              <a:solidFill>
                <a:srgbClr val="036CB6"/>
              </a:solidFill>
            </a:endParaRPr>
          </a:p>
        </p:txBody>
      </p:sp>
      <p:pic>
        <p:nvPicPr>
          <p:cNvPr id="2" name="Recorded Sound">
            <a:hlinkClick r:id="" action="ppaction://media"/>
            <a:extLst>
              <a:ext uri="{FF2B5EF4-FFF2-40B4-BE49-F238E27FC236}">
                <a16:creationId xmlns:a16="http://schemas.microsoft.com/office/drawing/2014/main" id="{3FBF32CE-7232-4B0C-BE24-9A232E6C7B3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48814" y="725989"/>
            <a:ext cx="611934" cy="6119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UPRIMO Theme">
  <a:themeElements>
    <a:clrScheme name="Custom 1">
      <a:dk1>
        <a:srgbClr val="4D4D4D"/>
      </a:dk1>
      <a:lt1>
        <a:srgbClr val="FFFFFF"/>
      </a:lt1>
      <a:dk2>
        <a:srgbClr val="6A6E79"/>
      </a:dk2>
      <a:lt2>
        <a:srgbClr val="EAEAEA"/>
      </a:lt2>
      <a:accent1>
        <a:srgbClr val="C11C7C"/>
      </a:accent1>
      <a:accent2>
        <a:srgbClr val="EE5C0B"/>
      </a:accent2>
      <a:accent3>
        <a:srgbClr val="036CB6"/>
      </a:accent3>
      <a:accent4>
        <a:srgbClr val="07AFCD"/>
      </a:accent4>
      <a:accent5>
        <a:srgbClr val="206CB6"/>
      </a:accent5>
      <a:accent6>
        <a:srgbClr val="FDB913"/>
      </a:accent6>
      <a:hlink>
        <a:srgbClr val="C11C7C"/>
      </a:hlink>
      <a:folHlink>
        <a:srgbClr val="83135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563</TotalTime>
  <Words>6727</Words>
  <Application>Microsoft Office PowerPoint</Application>
  <PresentationFormat>Widescreen</PresentationFormat>
  <Paragraphs>810</Paragraphs>
  <Slides>51</Slides>
  <Notes>51</Notes>
  <HiddenSlides>0</HiddenSlides>
  <MMClips>51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51</vt:i4>
      </vt:variant>
    </vt:vector>
  </HeadingPairs>
  <TitlesOfParts>
    <vt:vector size="60" baseType="lpstr">
      <vt:lpstr>Calibri</vt:lpstr>
      <vt:lpstr>Arial</vt:lpstr>
      <vt:lpstr>Roboto</vt:lpstr>
      <vt:lpstr>Lato Light</vt:lpstr>
      <vt:lpstr>Montserrat</vt:lpstr>
      <vt:lpstr>Cambria</vt:lpstr>
      <vt:lpstr>Lato</vt:lpstr>
      <vt:lpstr>Office Theme</vt:lpstr>
      <vt:lpstr>SUPRIMO Theme</vt:lpstr>
      <vt:lpstr>Optional Practical Training (OPT) Tutorial</vt:lpstr>
      <vt:lpstr>Topics to Cover Today</vt:lpstr>
      <vt:lpstr>General OPT Information</vt:lpstr>
      <vt:lpstr>What is Optional Practical Training?</vt:lpstr>
      <vt:lpstr>PowerPoint Presentation</vt:lpstr>
      <vt:lpstr>Post-Completion OPT Timeline</vt:lpstr>
      <vt:lpstr>PowerPoint Presentation</vt:lpstr>
      <vt:lpstr>PowerPoint Presentation</vt:lpstr>
      <vt:lpstr>OPT Application Process</vt:lpstr>
      <vt:lpstr>PowerPoint Presentation</vt:lpstr>
      <vt:lpstr>Application Procedure</vt:lpstr>
      <vt:lpstr>Documents to submit to ISS (Internal process)</vt:lpstr>
      <vt:lpstr>OPT Request Form</vt:lpstr>
      <vt:lpstr>OPT Request Form </vt:lpstr>
      <vt:lpstr>PowerPoint Presentation</vt:lpstr>
      <vt:lpstr>PowerPoint Presentation</vt:lpstr>
      <vt:lpstr>Form I-765</vt:lpstr>
      <vt:lpstr>Form I-765</vt:lpstr>
      <vt:lpstr>Form I-765</vt:lpstr>
      <vt:lpstr>Form I-765</vt:lpstr>
      <vt:lpstr>Form I-765</vt:lpstr>
      <vt:lpstr>Form I-765</vt:lpstr>
      <vt:lpstr>Form I-765</vt:lpstr>
      <vt:lpstr>Form I-765</vt:lpstr>
      <vt:lpstr>Form G-1145</vt:lpstr>
      <vt:lpstr>I-94 </vt:lpstr>
      <vt:lpstr>Passport and Visa</vt:lpstr>
      <vt:lpstr>OPT I-20 issued by ISS</vt:lpstr>
      <vt:lpstr>OPT I-20 issued by ISS</vt:lpstr>
      <vt:lpstr>Documents to mail to USCIS  (External process)</vt:lpstr>
      <vt:lpstr>USCIS Application Filing Fee </vt:lpstr>
      <vt:lpstr>U.S. Passport-Style Photos</vt:lpstr>
      <vt:lpstr>Mailing your OPT Application</vt:lpstr>
      <vt:lpstr>Application Procedure</vt:lpstr>
      <vt:lpstr>Track Your Application</vt:lpstr>
      <vt:lpstr>While OPT Application is Pending...</vt:lpstr>
      <vt:lpstr>International Travel and OPT</vt:lpstr>
      <vt:lpstr>International Travel and OPT </vt:lpstr>
      <vt:lpstr>USCIS Decision</vt:lpstr>
      <vt:lpstr>Request for Evidence (RFEs) </vt:lpstr>
      <vt:lpstr>OPT Denials</vt:lpstr>
      <vt:lpstr>OPT Approvals- EAD Card </vt:lpstr>
      <vt:lpstr>OPT Reporting Requirements</vt:lpstr>
      <vt:lpstr>SEVP OPT Portal</vt:lpstr>
      <vt:lpstr>Reporting OPT Employment</vt:lpstr>
      <vt:lpstr>Reporting OPT Employment</vt:lpstr>
      <vt:lpstr>90-Day Unemployment </vt:lpstr>
      <vt:lpstr>Allowable Employment During OPT</vt:lpstr>
      <vt:lpstr>After OPT Ends </vt:lpstr>
      <vt:lpstr>After your OPT Ends</vt:lpstr>
      <vt:lpstr>Who can help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Optional Practical Training (OPT) Tutorial</dc:title>
  <dc:creator>Stephanie</dc:creator>
  <cp:lastModifiedBy>Heidi Nam</cp:lastModifiedBy>
  <cp:revision>36</cp:revision>
  <dcterms:modified xsi:type="dcterms:W3CDTF">2020-06-05T17:01:40Z</dcterms:modified>
</cp:coreProperties>
</file>